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F0-9A3D-4BEB-96F5-5FA84FA36CA7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771C-12BE-41AF-A9F7-546E8A8C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4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F0-9A3D-4BEB-96F5-5FA84FA36CA7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771C-12BE-41AF-A9F7-546E8A8C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F0-9A3D-4BEB-96F5-5FA84FA36CA7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771C-12BE-41AF-A9F7-546E8A8C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9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F0-9A3D-4BEB-96F5-5FA84FA36CA7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771C-12BE-41AF-A9F7-546E8A8C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0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F0-9A3D-4BEB-96F5-5FA84FA36CA7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771C-12BE-41AF-A9F7-546E8A8C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2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F0-9A3D-4BEB-96F5-5FA84FA36CA7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771C-12BE-41AF-A9F7-546E8A8C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4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F0-9A3D-4BEB-96F5-5FA84FA36CA7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771C-12BE-41AF-A9F7-546E8A8C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3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F0-9A3D-4BEB-96F5-5FA84FA36CA7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771C-12BE-41AF-A9F7-546E8A8C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6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F0-9A3D-4BEB-96F5-5FA84FA36CA7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771C-12BE-41AF-A9F7-546E8A8C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6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F0-9A3D-4BEB-96F5-5FA84FA36CA7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771C-12BE-41AF-A9F7-546E8A8C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F0-9A3D-4BEB-96F5-5FA84FA36CA7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771C-12BE-41AF-A9F7-546E8A8C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6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EFBF0-9A3D-4BEB-96F5-5FA84FA36CA7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771C-12BE-41AF-A9F7-546E8A8C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1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20.png"/><Relationship Id="rId10" Type="http://schemas.openxmlformats.org/officeDocument/2006/relationships/image" Target="../media/image45.png"/><Relationship Id="rId4" Type="http://schemas.openxmlformats.org/officeDocument/2006/relationships/image" Target="../media/image1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0.png"/><Relationship Id="rId5" Type="http://schemas.openxmlformats.org/officeDocument/2006/relationships/image" Target="../media/image6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9" Type="http://schemas.openxmlformats.org/officeDocument/2006/relationships/image" Target="../media/image93.png"/><Relationship Id="rId3" Type="http://schemas.openxmlformats.org/officeDocument/2006/relationships/image" Target="../media/image58.png"/><Relationship Id="rId21" Type="http://schemas.openxmlformats.org/officeDocument/2006/relationships/image" Target="../media/image75.png"/><Relationship Id="rId34" Type="http://schemas.openxmlformats.org/officeDocument/2006/relationships/image" Target="../media/image88.png"/><Relationship Id="rId42" Type="http://schemas.openxmlformats.org/officeDocument/2006/relationships/image" Target="../media/image96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33" Type="http://schemas.openxmlformats.org/officeDocument/2006/relationships/image" Target="../media/image87.png"/><Relationship Id="rId38" Type="http://schemas.openxmlformats.org/officeDocument/2006/relationships/image" Target="../media/image92.png"/><Relationship Id="rId46" Type="http://schemas.openxmlformats.org/officeDocument/2006/relationships/image" Target="../media/image100.png"/><Relationship Id="rId2" Type="http://schemas.openxmlformats.org/officeDocument/2006/relationships/image" Target="../media/image57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29" Type="http://schemas.openxmlformats.org/officeDocument/2006/relationships/image" Target="../media/image83.png"/><Relationship Id="rId41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91.png"/><Relationship Id="rId40" Type="http://schemas.openxmlformats.org/officeDocument/2006/relationships/image" Target="../media/image94.png"/><Relationship Id="rId45" Type="http://schemas.openxmlformats.org/officeDocument/2006/relationships/image" Target="../media/image99.png"/><Relationship Id="rId5" Type="http://schemas.openxmlformats.org/officeDocument/2006/relationships/image" Target="../media/image17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36" Type="http://schemas.openxmlformats.org/officeDocument/2006/relationships/image" Target="../media/image90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31" Type="http://schemas.openxmlformats.org/officeDocument/2006/relationships/image" Target="../media/image85.png"/><Relationship Id="rId44" Type="http://schemas.openxmlformats.org/officeDocument/2006/relationships/image" Target="../media/image98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Relationship Id="rId30" Type="http://schemas.openxmlformats.org/officeDocument/2006/relationships/image" Target="../media/image84.png"/><Relationship Id="rId35" Type="http://schemas.openxmlformats.org/officeDocument/2006/relationships/image" Target="../media/image89.png"/><Relationship Id="rId43" Type="http://schemas.openxmlformats.org/officeDocument/2006/relationships/image" Target="../media/image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050" y="1219202"/>
            <a:ext cx="680085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CHÀO MỪNG QUÝ CÁC EM ĐẾN VỚI TIẾT HỌC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 HÔM NAY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550" y="2579632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ÂM NHẠC LỚP 6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50" y="3502967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TIẾT 5</a:t>
            </a:r>
            <a:endParaRPr lang="en-US" sz="4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3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4656" y="1885887"/>
            <a:ext cx="4397026" cy="3076639"/>
            <a:chOff x="3114674" y="3181286"/>
            <a:chExt cx="5862701" cy="3076639"/>
          </a:xfrm>
        </p:grpSpPr>
        <p:sp>
          <p:nvSpPr>
            <p:cNvPr id="3" name="object 3"/>
            <p:cNvSpPr/>
            <p:nvPr/>
          </p:nvSpPr>
          <p:spPr>
            <a:xfrm>
              <a:off x="4848225" y="3876611"/>
              <a:ext cx="2538476" cy="1233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19218" y="3944492"/>
              <a:ext cx="2402205" cy="1101090"/>
            </a:xfrm>
            <a:custGeom>
              <a:avLst/>
              <a:gdLst/>
              <a:ahLst/>
              <a:cxnLst/>
              <a:rect l="l" t="t" r="r" b="b"/>
              <a:pathLst>
                <a:path w="2402204" h="1101089">
                  <a:moveTo>
                    <a:pt x="1322832" y="228091"/>
                  </a:moveTo>
                  <a:lnTo>
                    <a:pt x="1136523" y="228091"/>
                  </a:lnTo>
                  <a:lnTo>
                    <a:pt x="796544" y="1100835"/>
                  </a:lnTo>
                  <a:lnTo>
                    <a:pt x="983488" y="1100835"/>
                  </a:lnTo>
                  <a:lnTo>
                    <a:pt x="1055497" y="902588"/>
                  </a:lnTo>
                  <a:lnTo>
                    <a:pt x="1592944" y="902588"/>
                  </a:lnTo>
                  <a:lnTo>
                    <a:pt x="1534050" y="755522"/>
                  </a:lnTo>
                  <a:lnTo>
                    <a:pt x="1109726" y="755522"/>
                  </a:lnTo>
                  <a:lnTo>
                    <a:pt x="1227582" y="431672"/>
                  </a:lnTo>
                  <a:lnTo>
                    <a:pt x="1404359" y="431672"/>
                  </a:lnTo>
                  <a:lnTo>
                    <a:pt x="1322832" y="228091"/>
                  </a:lnTo>
                  <a:close/>
                </a:path>
                <a:path w="2402204" h="1101089">
                  <a:moveTo>
                    <a:pt x="1592944" y="902588"/>
                  </a:moveTo>
                  <a:lnTo>
                    <a:pt x="1404366" y="902588"/>
                  </a:lnTo>
                  <a:lnTo>
                    <a:pt x="1480566" y="1100835"/>
                  </a:lnTo>
                  <a:lnTo>
                    <a:pt x="1672336" y="1100835"/>
                  </a:lnTo>
                  <a:lnTo>
                    <a:pt x="1592944" y="902588"/>
                  </a:lnTo>
                  <a:close/>
                </a:path>
                <a:path w="2402204" h="1101089">
                  <a:moveTo>
                    <a:pt x="1404359" y="431672"/>
                  </a:moveTo>
                  <a:lnTo>
                    <a:pt x="1227582" y="431672"/>
                  </a:lnTo>
                  <a:lnTo>
                    <a:pt x="1347851" y="755522"/>
                  </a:lnTo>
                  <a:lnTo>
                    <a:pt x="1534050" y="755522"/>
                  </a:lnTo>
                  <a:lnTo>
                    <a:pt x="1404359" y="431672"/>
                  </a:lnTo>
                  <a:close/>
                </a:path>
                <a:path w="2402204" h="1101089">
                  <a:moveTo>
                    <a:pt x="2143760" y="375665"/>
                  </a:moveTo>
                  <a:lnTo>
                    <a:pt x="1967611" y="375665"/>
                  </a:lnTo>
                  <a:lnTo>
                    <a:pt x="1967611" y="1100835"/>
                  </a:lnTo>
                  <a:lnTo>
                    <a:pt x="2143760" y="1100835"/>
                  </a:lnTo>
                  <a:lnTo>
                    <a:pt x="2143760" y="375665"/>
                  </a:lnTo>
                  <a:close/>
                </a:path>
                <a:path w="2402204" h="1101089">
                  <a:moveTo>
                    <a:pt x="2402078" y="228091"/>
                  </a:moveTo>
                  <a:lnTo>
                    <a:pt x="1708658" y="228091"/>
                  </a:lnTo>
                  <a:lnTo>
                    <a:pt x="1708658" y="375665"/>
                  </a:lnTo>
                  <a:lnTo>
                    <a:pt x="2402078" y="375665"/>
                  </a:lnTo>
                  <a:lnTo>
                    <a:pt x="2402078" y="228091"/>
                  </a:lnTo>
                  <a:close/>
                </a:path>
                <a:path w="2402204" h="1101089">
                  <a:moveTo>
                    <a:pt x="176276" y="228091"/>
                  </a:moveTo>
                  <a:lnTo>
                    <a:pt x="0" y="228091"/>
                  </a:lnTo>
                  <a:lnTo>
                    <a:pt x="0" y="1100835"/>
                  </a:lnTo>
                  <a:lnTo>
                    <a:pt x="176276" y="1100835"/>
                  </a:lnTo>
                  <a:lnTo>
                    <a:pt x="176276" y="719200"/>
                  </a:lnTo>
                  <a:lnTo>
                    <a:pt x="697738" y="719200"/>
                  </a:lnTo>
                  <a:lnTo>
                    <a:pt x="697738" y="571499"/>
                  </a:lnTo>
                  <a:lnTo>
                    <a:pt x="176276" y="571499"/>
                  </a:lnTo>
                  <a:lnTo>
                    <a:pt x="176276" y="228091"/>
                  </a:lnTo>
                  <a:close/>
                </a:path>
                <a:path w="2402204" h="1101089">
                  <a:moveTo>
                    <a:pt x="697738" y="719200"/>
                  </a:moveTo>
                  <a:lnTo>
                    <a:pt x="521589" y="719200"/>
                  </a:lnTo>
                  <a:lnTo>
                    <a:pt x="521589" y="1100835"/>
                  </a:lnTo>
                  <a:lnTo>
                    <a:pt x="697738" y="1100835"/>
                  </a:lnTo>
                  <a:lnTo>
                    <a:pt x="697738" y="719200"/>
                  </a:lnTo>
                  <a:close/>
                </a:path>
                <a:path w="2402204" h="1101089">
                  <a:moveTo>
                    <a:pt x="697738" y="228091"/>
                  </a:moveTo>
                  <a:lnTo>
                    <a:pt x="521589" y="228091"/>
                  </a:lnTo>
                  <a:lnTo>
                    <a:pt x="521589" y="571499"/>
                  </a:lnTo>
                  <a:lnTo>
                    <a:pt x="697738" y="571499"/>
                  </a:lnTo>
                  <a:lnTo>
                    <a:pt x="697738" y="228091"/>
                  </a:lnTo>
                  <a:close/>
                </a:path>
                <a:path w="2402204" h="1101089">
                  <a:moveTo>
                    <a:pt x="1396111" y="0"/>
                  </a:moveTo>
                  <a:lnTo>
                    <a:pt x="1208532" y="0"/>
                  </a:lnTo>
                  <a:lnTo>
                    <a:pt x="1126363" y="178053"/>
                  </a:lnTo>
                  <a:lnTo>
                    <a:pt x="1232281" y="178053"/>
                  </a:lnTo>
                  <a:lnTo>
                    <a:pt x="139611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715762" y="3944492"/>
              <a:ext cx="1605915" cy="1101090"/>
            </a:xfrm>
            <a:custGeom>
              <a:avLst/>
              <a:gdLst/>
              <a:ahLst/>
              <a:cxnLst/>
              <a:rect l="l" t="t" r="r" b="b"/>
              <a:pathLst>
                <a:path w="1605915" h="1101089">
                  <a:moveTo>
                    <a:pt x="431038" y="431672"/>
                  </a:moveTo>
                  <a:lnTo>
                    <a:pt x="313182" y="755522"/>
                  </a:lnTo>
                  <a:lnTo>
                    <a:pt x="551307" y="755522"/>
                  </a:lnTo>
                  <a:lnTo>
                    <a:pt x="431038" y="431672"/>
                  </a:lnTo>
                  <a:close/>
                </a:path>
                <a:path w="1605915" h="1101089">
                  <a:moveTo>
                    <a:pt x="912113" y="228091"/>
                  </a:moveTo>
                  <a:lnTo>
                    <a:pt x="1605534" y="228091"/>
                  </a:lnTo>
                  <a:lnTo>
                    <a:pt x="1605534" y="375665"/>
                  </a:lnTo>
                  <a:lnTo>
                    <a:pt x="1347215" y="375665"/>
                  </a:lnTo>
                  <a:lnTo>
                    <a:pt x="1347215" y="1100835"/>
                  </a:lnTo>
                  <a:lnTo>
                    <a:pt x="1171066" y="1100835"/>
                  </a:lnTo>
                  <a:lnTo>
                    <a:pt x="1171066" y="375665"/>
                  </a:lnTo>
                  <a:lnTo>
                    <a:pt x="912113" y="375665"/>
                  </a:lnTo>
                  <a:lnTo>
                    <a:pt x="912113" y="228091"/>
                  </a:lnTo>
                  <a:close/>
                </a:path>
                <a:path w="1605915" h="1101089">
                  <a:moveTo>
                    <a:pt x="339978" y="228091"/>
                  </a:moveTo>
                  <a:lnTo>
                    <a:pt x="526288" y="228091"/>
                  </a:lnTo>
                  <a:lnTo>
                    <a:pt x="875791" y="1100835"/>
                  </a:lnTo>
                  <a:lnTo>
                    <a:pt x="684022" y="1100835"/>
                  </a:lnTo>
                  <a:lnTo>
                    <a:pt x="607822" y="902588"/>
                  </a:lnTo>
                  <a:lnTo>
                    <a:pt x="258952" y="902588"/>
                  </a:lnTo>
                  <a:lnTo>
                    <a:pt x="186943" y="1100835"/>
                  </a:lnTo>
                  <a:lnTo>
                    <a:pt x="0" y="1100835"/>
                  </a:lnTo>
                  <a:lnTo>
                    <a:pt x="339978" y="228091"/>
                  </a:lnTo>
                  <a:close/>
                </a:path>
                <a:path w="1605915" h="1101089">
                  <a:moveTo>
                    <a:pt x="411988" y="0"/>
                  </a:moveTo>
                  <a:lnTo>
                    <a:pt x="599566" y="0"/>
                  </a:lnTo>
                  <a:lnTo>
                    <a:pt x="435737" y="178053"/>
                  </a:lnTo>
                  <a:lnTo>
                    <a:pt x="329818" y="178053"/>
                  </a:lnTo>
                  <a:lnTo>
                    <a:pt x="411988" y="0"/>
                  </a:lnTo>
                  <a:close/>
                </a:path>
              </a:pathLst>
            </a:custGeom>
            <a:ln w="9525">
              <a:solidFill>
                <a:srgbClr val="7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90874" y="3181286"/>
              <a:ext cx="5786501" cy="7000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35896" y="3227133"/>
              <a:ext cx="5700522" cy="6108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48575" y="4724400"/>
              <a:ext cx="1276350" cy="15335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14674" y="4724400"/>
              <a:ext cx="1276350" cy="15335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77232"/>
              </p:ext>
            </p:extLst>
          </p:nvPr>
        </p:nvGraphicFramePr>
        <p:xfrm>
          <a:off x="8743951" y="6248403"/>
          <a:ext cx="290195" cy="3983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398"/>
                <a:gridCol w="25400"/>
                <a:gridCol w="132397"/>
              </a:tblGrid>
              <a:tr h="176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90000"/>
                      </a:solidFill>
                      <a:prstDash val="solid"/>
                    </a:lnL>
                    <a:lnR w="9525">
                      <a:solidFill>
                        <a:srgbClr val="790000"/>
                      </a:solidFill>
                      <a:prstDash val="solid"/>
                    </a:lnR>
                    <a:lnT w="9525">
                      <a:solidFill>
                        <a:srgbClr val="79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90000"/>
                      </a:solidFill>
                      <a:prstDash val="solid"/>
                    </a:lnL>
                    <a:lnR w="9525">
                      <a:solidFill>
                        <a:srgbClr val="790000"/>
                      </a:solidFill>
                      <a:prstDash val="solid"/>
                    </a:lnR>
                    <a:lnT w="9525">
                      <a:solidFill>
                        <a:srgbClr val="790000"/>
                      </a:solidFill>
                      <a:prstDash val="solid"/>
                    </a:lnT>
                    <a:lnB w="9525">
                      <a:solidFill>
                        <a:srgbClr val="79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90000"/>
                      </a:solidFill>
                      <a:prstDash val="solid"/>
                    </a:lnL>
                    <a:lnR w="9525">
                      <a:solidFill>
                        <a:srgbClr val="790000"/>
                      </a:solidFill>
                      <a:prstDash val="solid"/>
                    </a:lnR>
                    <a:lnT w="9525">
                      <a:solidFill>
                        <a:srgbClr val="790000"/>
                      </a:solidFill>
                      <a:prstDash val="solid"/>
                    </a:lnT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90000"/>
                      </a:solidFill>
                      <a:prstDash val="solid"/>
                    </a:lnL>
                    <a:lnR w="9525">
                      <a:solidFill>
                        <a:srgbClr val="79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6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90000"/>
                      </a:solidFill>
                      <a:prstDash val="solid"/>
                    </a:lnL>
                    <a:lnR w="9525">
                      <a:solidFill>
                        <a:srgbClr val="790000"/>
                      </a:solidFill>
                      <a:prstDash val="solid"/>
                    </a:lnR>
                    <a:lnB w="9525">
                      <a:solidFill>
                        <a:srgbClr val="79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90000"/>
                      </a:solidFill>
                      <a:prstDash val="solid"/>
                    </a:lnL>
                    <a:lnR w="9525">
                      <a:solidFill>
                        <a:srgbClr val="790000"/>
                      </a:solidFill>
                      <a:prstDash val="solid"/>
                    </a:lnR>
                    <a:lnT w="9525">
                      <a:solidFill>
                        <a:srgbClr val="79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90000"/>
                      </a:solidFill>
                      <a:prstDash val="solid"/>
                    </a:lnL>
                    <a:lnR w="9525">
                      <a:solidFill>
                        <a:srgbClr val="790000"/>
                      </a:solidFill>
                      <a:prstDash val="solid"/>
                    </a:lnR>
                    <a:lnB w="9525">
                      <a:solidFill>
                        <a:srgbClr val="79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9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8145" y="981075"/>
            <a:ext cx="7829550" cy="5276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14751" y="28514"/>
            <a:ext cx="2525553" cy="833755"/>
            <a:chOff x="4228891" y="28511"/>
            <a:chExt cx="3900804" cy="833755"/>
          </a:xfrm>
        </p:grpSpPr>
        <p:sp>
          <p:nvSpPr>
            <p:cNvPr id="4" name="object 4"/>
            <p:cNvSpPr/>
            <p:nvPr/>
          </p:nvSpPr>
          <p:spPr>
            <a:xfrm>
              <a:off x="4228891" y="132441"/>
              <a:ext cx="3491416" cy="311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3325" y="28511"/>
              <a:ext cx="576262" cy="5857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00699" y="323786"/>
              <a:ext cx="976312" cy="5381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23496" y="-35523"/>
            <a:ext cx="3497009" cy="90088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" algn="ctr">
              <a:lnSpc>
                <a:spcPts val="2365"/>
              </a:lnSpc>
              <a:spcBef>
                <a:spcPts val="125"/>
              </a:spcBef>
            </a:pPr>
            <a:r>
              <a:rPr sz="2000" spc="45" dirty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sz="2000" spc="-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40" dirty="0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sz="2000" spc="-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50" dirty="0">
                <a:latin typeface="Times New Roman" pitchFamily="18" charset="0"/>
                <a:cs typeface="Times New Roman" pitchFamily="18" charset="0"/>
              </a:rPr>
              <a:t>CỜ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7620" algn="ctr">
              <a:lnSpc>
                <a:spcPts val="2125"/>
              </a:lnSpc>
            </a:pPr>
            <a:r>
              <a:rPr sz="1800" spc="-20" dirty="0">
                <a:latin typeface="Times New Roman" pitchFamily="18" charset="0"/>
                <a:cs typeface="Times New Roman" pitchFamily="18" charset="0"/>
              </a:rPr>
              <a:t>(1985)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457951" y="444234"/>
            <a:ext cx="2318385" cy="471805"/>
            <a:chOff x="8896350" y="600011"/>
            <a:chExt cx="2557780" cy="471805"/>
          </a:xfrm>
        </p:grpSpPr>
        <p:sp>
          <p:nvSpPr>
            <p:cNvPr id="9" name="object 9"/>
            <p:cNvSpPr/>
            <p:nvPr/>
          </p:nvSpPr>
          <p:spPr>
            <a:xfrm>
              <a:off x="8896350" y="600011"/>
              <a:ext cx="1138237" cy="4714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44075" y="600011"/>
              <a:ext cx="1709801" cy="4714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776753" y="669863"/>
            <a:ext cx="1716881" cy="493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i="1" spc="20" dirty="0">
                <a:solidFill>
                  <a:srgbClr val="EC7C30"/>
                </a:solidFill>
                <a:latin typeface="Times New Roman" pitchFamily="18" charset="0"/>
                <a:cs typeface="Times New Roman" pitchFamily="18" charset="0"/>
              </a:rPr>
              <a:t>Nhạc </a:t>
            </a:r>
            <a:r>
              <a:rPr sz="1550" i="1" spc="25" dirty="0">
                <a:solidFill>
                  <a:srgbClr val="EC7C30"/>
                </a:solidFill>
                <a:latin typeface="Times New Roman" pitchFamily="18" charset="0"/>
                <a:cs typeface="Times New Roman" pitchFamily="18" charset="0"/>
              </a:rPr>
              <a:t>và lời: Phạm</a:t>
            </a:r>
            <a:r>
              <a:rPr sz="1550" i="1" spc="-114" dirty="0">
                <a:solidFill>
                  <a:srgbClr val="EC7C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550" i="1" dirty="0">
                <a:solidFill>
                  <a:srgbClr val="EC7C3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endParaRPr sz="15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43484" y="592870"/>
            <a:ext cx="696515" cy="5377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22394" y="714313"/>
            <a:ext cx="494824" cy="493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i="1" spc="20" dirty="0">
                <a:solidFill>
                  <a:srgbClr val="EC7C30"/>
                </a:solidFill>
                <a:latin typeface="Arial"/>
                <a:cs typeface="Arial"/>
              </a:rPr>
              <a:t>Nhịp</a:t>
            </a:r>
            <a:r>
              <a:rPr sz="1550" i="1" spc="-4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550" i="1" spc="20" dirty="0">
                <a:solidFill>
                  <a:srgbClr val="EC7C30"/>
                </a:solidFill>
                <a:latin typeface="Arial"/>
                <a:cs typeface="Arial"/>
              </a:rPr>
              <a:t>đi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151" y="133353"/>
            <a:ext cx="878681" cy="12096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7345" y="981075"/>
            <a:ext cx="250031" cy="361950"/>
          </a:xfrm>
          <a:custGeom>
            <a:avLst/>
            <a:gdLst/>
            <a:ahLst/>
            <a:cxnLst/>
            <a:rect l="l" t="t" r="r" b="b"/>
            <a:pathLst>
              <a:path w="333375" h="361950">
                <a:moveTo>
                  <a:pt x="0" y="180975"/>
                </a:moveTo>
                <a:lnTo>
                  <a:pt x="5957" y="132864"/>
                </a:lnTo>
                <a:lnTo>
                  <a:pt x="22770" y="89633"/>
                </a:lnTo>
                <a:lnTo>
                  <a:pt x="48847" y="53006"/>
                </a:lnTo>
                <a:lnTo>
                  <a:pt x="82597" y="24708"/>
                </a:lnTo>
                <a:lnTo>
                  <a:pt x="122428" y="6464"/>
                </a:lnTo>
                <a:lnTo>
                  <a:pt x="166750" y="0"/>
                </a:lnTo>
                <a:lnTo>
                  <a:pt x="211019" y="6464"/>
                </a:lnTo>
                <a:lnTo>
                  <a:pt x="250815" y="24708"/>
                </a:lnTo>
                <a:lnTo>
                  <a:pt x="284543" y="53006"/>
                </a:lnTo>
                <a:lnTo>
                  <a:pt x="310609" y="89633"/>
                </a:lnTo>
                <a:lnTo>
                  <a:pt x="327417" y="132864"/>
                </a:lnTo>
                <a:lnTo>
                  <a:pt x="333375" y="180975"/>
                </a:lnTo>
                <a:lnTo>
                  <a:pt x="327417" y="229085"/>
                </a:lnTo>
                <a:lnTo>
                  <a:pt x="310609" y="272316"/>
                </a:lnTo>
                <a:lnTo>
                  <a:pt x="284543" y="308943"/>
                </a:lnTo>
                <a:lnTo>
                  <a:pt x="250815" y="337241"/>
                </a:lnTo>
                <a:lnTo>
                  <a:pt x="211019" y="355485"/>
                </a:lnTo>
                <a:lnTo>
                  <a:pt x="166750" y="361950"/>
                </a:lnTo>
                <a:lnTo>
                  <a:pt x="122428" y="355485"/>
                </a:lnTo>
                <a:lnTo>
                  <a:pt x="82597" y="337241"/>
                </a:lnTo>
                <a:lnTo>
                  <a:pt x="48847" y="308943"/>
                </a:lnTo>
                <a:lnTo>
                  <a:pt x="22770" y="272316"/>
                </a:lnTo>
                <a:lnTo>
                  <a:pt x="5957" y="229085"/>
                </a:lnTo>
                <a:lnTo>
                  <a:pt x="0" y="180975"/>
                </a:lnTo>
                <a:close/>
              </a:path>
            </a:pathLst>
          </a:custGeom>
          <a:ln w="381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(CO LOI) TIENG CHUONG VA NGON C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0050" y="6038850"/>
            <a:ext cx="457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6988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3"/>
            <a:ext cx="2626043" cy="6148705"/>
            <a:chOff x="0" y="0"/>
            <a:chExt cx="3501390" cy="61487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500765" cy="61485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209925" cy="5772150"/>
            </a:xfrm>
            <a:custGeom>
              <a:avLst/>
              <a:gdLst/>
              <a:ahLst/>
              <a:cxnLst/>
              <a:rect l="l" t="t" r="r" b="b"/>
              <a:pathLst>
                <a:path w="3209925" h="5772150">
                  <a:moveTo>
                    <a:pt x="3209924" y="0"/>
                  </a:moveTo>
                  <a:lnTo>
                    <a:pt x="0" y="0"/>
                  </a:lnTo>
                  <a:lnTo>
                    <a:pt x="0" y="5772150"/>
                  </a:lnTo>
                  <a:lnTo>
                    <a:pt x="3209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405126" cy="41480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095500" cy="3771900"/>
            </a:xfrm>
            <a:custGeom>
              <a:avLst/>
              <a:gdLst/>
              <a:ahLst/>
              <a:cxnLst/>
              <a:rect l="l" t="t" r="r" b="b"/>
              <a:pathLst>
                <a:path w="2095500" h="3771900">
                  <a:moveTo>
                    <a:pt x="2095500" y="0"/>
                  </a:moveTo>
                  <a:lnTo>
                    <a:pt x="0" y="0"/>
                  </a:lnTo>
                  <a:lnTo>
                    <a:pt x="0" y="3771900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490599" cy="23478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09675" cy="2038350"/>
            </a:xfrm>
            <a:custGeom>
              <a:avLst/>
              <a:gdLst/>
              <a:ahLst/>
              <a:cxnLst/>
              <a:rect l="l" t="t" r="r" b="b"/>
              <a:pathLst>
                <a:path w="1209675" h="2038350">
                  <a:moveTo>
                    <a:pt x="1209674" y="0"/>
                  </a:moveTo>
                  <a:lnTo>
                    <a:pt x="0" y="0"/>
                  </a:lnTo>
                  <a:lnTo>
                    <a:pt x="0" y="2038350"/>
                  </a:lnTo>
                  <a:lnTo>
                    <a:pt x="12096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757988" y="1342961"/>
            <a:ext cx="2386013" cy="5515610"/>
            <a:chOff x="9010650" y="1342961"/>
            <a:chExt cx="3181350" cy="5515610"/>
          </a:xfrm>
        </p:grpSpPr>
        <p:sp>
          <p:nvSpPr>
            <p:cNvPr id="10" name="object 10"/>
            <p:cNvSpPr/>
            <p:nvPr/>
          </p:nvSpPr>
          <p:spPr>
            <a:xfrm>
              <a:off x="9010650" y="1342961"/>
              <a:ext cx="3181350" cy="55150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48850" y="2800286"/>
              <a:ext cx="2343150" cy="40577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696575" y="4276661"/>
              <a:ext cx="1495425" cy="25813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299483" y="638111"/>
            <a:ext cx="3812381" cy="595630"/>
            <a:chOff x="4399308" y="638111"/>
            <a:chExt cx="5083175" cy="595630"/>
          </a:xfrm>
        </p:grpSpPr>
        <p:sp>
          <p:nvSpPr>
            <p:cNvPr id="14" name="object 14"/>
            <p:cNvSpPr/>
            <p:nvPr/>
          </p:nvSpPr>
          <p:spPr>
            <a:xfrm>
              <a:off x="4399308" y="657010"/>
              <a:ext cx="645355" cy="1511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72024" y="638111"/>
              <a:ext cx="4710176" cy="5953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270218" y="-123846"/>
            <a:ext cx="3629025" cy="118622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00" spc="-125" dirty="0">
                <a:latin typeface="Tahoma"/>
                <a:cs typeface="Tahoma"/>
              </a:rPr>
              <a:t>KHỞI </a:t>
            </a:r>
            <a:r>
              <a:rPr sz="3800" spc="-220" dirty="0">
                <a:latin typeface="Tahoma"/>
                <a:cs typeface="Tahoma"/>
              </a:rPr>
              <a:t>ĐỘNG</a:t>
            </a:r>
            <a:r>
              <a:rPr sz="3800" spc="-65" dirty="0">
                <a:latin typeface="Tahoma"/>
                <a:cs typeface="Tahoma"/>
              </a:rPr>
              <a:t> </a:t>
            </a:r>
            <a:r>
              <a:rPr sz="3800" spc="-160" dirty="0">
                <a:latin typeface="Tahoma"/>
                <a:cs typeface="Tahoma"/>
              </a:rPr>
              <a:t>GIỌNG</a:t>
            </a:r>
            <a:endParaRPr sz="3800" dirty="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4762" y="5191125"/>
            <a:ext cx="700088" cy="4381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64532" y="4371978"/>
            <a:ext cx="671513" cy="714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6058" y="4019553"/>
            <a:ext cx="850106" cy="3905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00587" y="2571753"/>
            <a:ext cx="757238" cy="5048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64994" y="1924053"/>
            <a:ext cx="750094" cy="5619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07958" y="1276353"/>
            <a:ext cx="650081" cy="6191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00912" y="828678"/>
            <a:ext cx="700088" cy="4476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985839" y="5600700"/>
            <a:ext cx="1868329" cy="1109980"/>
            <a:chOff x="1314450" y="5600700"/>
            <a:chExt cx="2491105" cy="1109980"/>
          </a:xfrm>
        </p:grpSpPr>
        <p:sp>
          <p:nvSpPr>
            <p:cNvPr id="25" name="object 25"/>
            <p:cNvSpPr/>
            <p:nvPr/>
          </p:nvSpPr>
          <p:spPr>
            <a:xfrm>
              <a:off x="1314450" y="6115050"/>
              <a:ext cx="1357249" cy="59531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43175" y="5600700"/>
              <a:ext cx="1262062" cy="58578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3056566" y="4800586"/>
            <a:ext cx="462614" cy="1511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63805" y="4143160"/>
            <a:ext cx="441209" cy="15119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3850483" y="3200400"/>
            <a:ext cx="1882616" cy="843280"/>
            <a:chOff x="5133975" y="3200400"/>
            <a:chExt cx="2510155" cy="843280"/>
          </a:xfrm>
        </p:grpSpPr>
        <p:sp>
          <p:nvSpPr>
            <p:cNvPr id="30" name="object 30"/>
            <p:cNvSpPr/>
            <p:nvPr/>
          </p:nvSpPr>
          <p:spPr>
            <a:xfrm>
              <a:off x="5133975" y="3200400"/>
              <a:ext cx="904875" cy="60007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81700" y="3447986"/>
              <a:ext cx="1662176" cy="59531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5892596" y="2838309"/>
            <a:ext cx="434079" cy="1511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6465095" y="1704911"/>
            <a:ext cx="1754029" cy="1148080"/>
            <a:chOff x="8620125" y="1704911"/>
            <a:chExt cx="2338705" cy="1148080"/>
          </a:xfrm>
        </p:grpSpPr>
        <p:sp>
          <p:nvSpPr>
            <p:cNvPr id="34" name="object 34"/>
            <p:cNvSpPr/>
            <p:nvPr/>
          </p:nvSpPr>
          <p:spPr>
            <a:xfrm>
              <a:off x="8620125" y="2257361"/>
              <a:ext cx="1157287" cy="59531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601200" y="1704911"/>
              <a:ext cx="1357249" cy="59531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207960" y="1233425"/>
            <a:ext cx="6797516" cy="677236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308340">
              <a:lnSpc>
                <a:spcPts val="4460"/>
              </a:lnSpc>
              <a:spcBef>
                <a:spcPts val="130"/>
              </a:spcBef>
            </a:pPr>
            <a:r>
              <a:rPr sz="3800" b="1" spc="-20" dirty="0">
                <a:solidFill>
                  <a:srgbClr val="FF3131"/>
                </a:solidFill>
                <a:latin typeface="Tahoma"/>
                <a:cs typeface="Tahoma"/>
              </a:rPr>
              <a:t>ĐÔ</a:t>
            </a:r>
            <a:endParaRPr sz="3800" dirty="0">
              <a:latin typeface="Tahoma"/>
              <a:cs typeface="Tahoma"/>
            </a:endParaRPr>
          </a:p>
          <a:p>
            <a:pPr marL="7329170">
              <a:lnSpc>
                <a:spcPts val="4395"/>
              </a:lnSpc>
            </a:pPr>
            <a:r>
              <a:rPr sz="3800" b="1" spc="-10" dirty="0">
                <a:solidFill>
                  <a:srgbClr val="E174FF"/>
                </a:solidFill>
                <a:latin typeface="Tahoma"/>
                <a:cs typeface="Tahoma"/>
              </a:rPr>
              <a:t>SI</a:t>
            </a:r>
            <a:endParaRPr sz="3800" dirty="0">
              <a:latin typeface="Tahoma"/>
              <a:cs typeface="Tahoma"/>
            </a:endParaRPr>
          </a:p>
          <a:p>
            <a:pPr marL="6222365">
              <a:lnSpc>
                <a:spcPts val="4500"/>
              </a:lnSpc>
            </a:pPr>
            <a:r>
              <a:rPr sz="3800" b="1" dirty="0">
                <a:solidFill>
                  <a:srgbClr val="435CFF"/>
                </a:solidFill>
                <a:latin typeface="Tahoma"/>
                <a:cs typeface="Tahoma"/>
              </a:rPr>
              <a:t>LA</a:t>
            </a:r>
            <a:endParaRPr sz="3800" dirty="0">
              <a:latin typeface="Tahoma"/>
              <a:cs typeface="Tahoma"/>
            </a:endParaRPr>
          </a:p>
          <a:p>
            <a:pPr marL="4686300">
              <a:lnSpc>
                <a:spcPct val="100000"/>
              </a:lnSpc>
              <a:spcBef>
                <a:spcPts val="380"/>
              </a:spcBef>
            </a:pPr>
            <a:r>
              <a:rPr sz="3800" b="1" spc="-10" dirty="0">
                <a:solidFill>
                  <a:srgbClr val="52BBFF"/>
                </a:solidFill>
                <a:latin typeface="Tahoma"/>
                <a:cs typeface="Tahoma"/>
              </a:rPr>
              <a:t>SON</a:t>
            </a:r>
            <a:endParaRPr sz="3800" dirty="0">
              <a:latin typeface="Tahoma"/>
              <a:cs typeface="Tahoma"/>
            </a:endParaRPr>
          </a:p>
          <a:p>
            <a:pPr marL="3779520">
              <a:lnSpc>
                <a:spcPct val="100000"/>
              </a:lnSpc>
              <a:spcBef>
                <a:spcPts val="780"/>
              </a:spcBef>
            </a:pPr>
            <a:r>
              <a:rPr sz="3800" b="1" spc="40" dirty="0">
                <a:solidFill>
                  <a:srgbClr val="00FD00"/>
                </a:solidFill>
                <a:latin typeface="Tahoma"/>
                <a:cs typeface="Tahoma"/>
              </a:rPr>
              <a:t>FA</a:t>
            </a:r>
            <a:endParaRPr sz="3800" dirty="0">
              <a:latin typeface="Tahoma"/>
              <a:cs typeface="Tahoma"/>
            </a:endParaRPr>
          </a:p>
          <a:p>
            <a:pPr marL="2434590">
              <a:lnSpc>
                <a:spcPct val="100000"/>
              </a:lnSpc>
              <a:spcBef>
                <a:spcPts val="635"/>
              </a:spcBef>
            </a:pPr>
            <a:r>
              <a:rPr sz="3800" b="1" spc="50" dirty="0">
                <a:solidFill>
                  <a:srgbClr val="FFFF00"/>
                </a:solidFill>
                <a:latin typeface="Tahoma"/>
                <a:cs typeface="Tahoma"/>
              </a:rPr>
              <a:t>MI</a:t>
            </a:r>
            <a:endParaRPr sz="3800" dirty="0">
              <a:latin typeface="Tahoma"/>
              <a:cs typeface="Tahoma"/>
            </a:endParaRPr>
          </a:p>
          <a:p>
            <a:pPr marL="1240155">
              <a:lnSpc>
                <a:spcPts val="4320"/>
              </a:lnSpc>
              <a:spcBef>
                <a:spcPts val="1830"/>
              </a:spcBef>
            </a:pPr>
            <a:r>
              <a:rPr sz="3800" b="1" spc="10" dirty="0">
                <a:solidFill>
                  <a:srgbClr val="FF9700"/>
                </a:solidFill>
                <a:latin typeface="Tahoma"/>
                <a:cs typeface="Tahoma"/>
              </a:rPr>
              <a:t>RÊ</a:t>
            </a:r>
            <a:endParaRPr sz="3800" dirty="0">
              <a:latin typeface="Tahoma"/>
              <a:cs typeface="Tahoma"/>
            </a:endParaRPr>
          </a:p>
          <a:p>
            <a:pPr marL="12700">
              <a:lnSpc>
                <a:spcPts val="4320"/>
              </a:lnSpc>
            </a:pPr>
            <a:r>
              <a:rPr sz="3800" b="1" spc="-20" dirty="0">
                <a:solidFill>
                  <a:srgbClr val="FF3131"/>
                </a:solidFill>
                <a:latin typeface="Tahoma"/>
                <a:cs typeface="Tahoma"/>
              </a:rPr>
              <a:t>ĐÔ</a:t>
            </a:r>
            <a:endParaRPr sz="3800" dirty="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779170" y="3466471"/>
            <a:ext cx="2378869" cy="31813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71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6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86638" y="0"/>
            <a:ext cx="1757363" cy="6858000"/>
            <a:chOff x="9848850" y="0"/>
            <a:chExt cx="2343150" cy="6858000"/>
          </a:xfrm>
        </p:grpSpPr>
        <p:sp>
          <p:nvSpPr>
            <p:cNvPr id="3" name="object 3"/>
            <p:cNvSpPr/>
            <p:nvPr/>
          </p:nvSpPr>
          <p:spPr>
            <a:xfrm>
              <a:off x="9991725" y="0"/>
              <a:ext cx="2200275" cy="3977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20300" y="0"/>
              <a:ext cx="2162175" cy="3771900"/>
            </a:xfrm>
            <a:custGeom>
              <a:avLst/>
              <a:gdLst/>
              <a:ahLst/>
              <a:cxnLst/>
              <a:rect l="l" t="t" r="r" b="b"/>
              <a:pathLst>
                <a:path w="2162175" h="3771900">
                  <a:moveTo>
                    <a:pt x="2162175" y="0"/>
                  </a:moveTo>
                  <a:lnTo>
                    <a:pt x="0" y="0"/>
                  </a:lnTo>
                  <a:lnTo>
                    <a:pt x="2162175" y="3771900"/>
                  </a:lnTo>
                  <a:lnTo>
                    <a:pt x="2162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77550" y="0"/>
              <a:ext cx="1314450" cy="23478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63275" y="0"/>
              <a:ext cx="1209675" cy="2038350"/>
            </a:xfrm>
            <a:custGeom>
              <a:avLst/>
              <a:gdLst/>
              <a:ahLst/>
              <a:cxnLst/>
              <a:rect l="l" t="t" r="r" b="b"/>
              <a:pathLst>
                <a:path w="1209675" h="2038350">
                  <a:moveTo>
                    <a:pt x="1209675" y="0"/>
                  </a:moveTo>
                  <a:lnTo>
                    <a:pt x="0" y="0"/>
                  </a:lnTo>
                  <a:lnTo>
                    <a:pt x="1209675" y="2038350"/>
                  </a:lnTo>
                  <a:lnTo>
                    <a:pt x="1209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48850" y="2800286"/>
              <a:ext cx="2343150" cy="40577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96575" y="4276661"/>
              <a:ext cx="1495425" cy="25813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57054" y="637962"/>
            <a:ext cx="4469130" cy="786765"/>
            <a:chOff x="342738" y="637960"/>
            <a:chExt cx="5958840" cy="786765"/>
          </a:xfrm>
        </p:grpSpPr>
        <p:sp>
          <p:nvSpPr>
            <p:cNvPr id="10" name="object 10"/>
            <p:cNvSpPr/>
            <p:nvPr/>
          </p:nvSpPr>
          <p:spPr>
            <a:xfrm>
              <a:off x="4418888" y="637960"/>
              <a:ext cx="1882673" cy="1511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2738" y="980824"/>
              <a:ext cx="519435" cy="4432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3859" y="1047435"/>
            <a:ext cx="114776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7055" y="1647574"/>
            <a:ext cx="389576" cy="4432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3859" y="1715201"/>
            <a:ext cx="114776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7055" y="2314331"/>
            <a:ext cx="389576" cy="4528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3859" y="2386269"/>
            <a:ext cx="114776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7055" y="2981074"/>
            <a:ext cx="389576" cy="4432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3859" y="3051495"/>
            <a:ext cx="114776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7055" y="3666881"/>
            <a:ext cx="389576" cy="4528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3859" y="3741740"/>
            <a:ext cx="114776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7055" y="4362206"/>
            <a:ext cx="389576" cy="4528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93859" y="4437954"/>
            <a:ext cx="114776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57055" y="5086233"/>
            <a:ext cx="389576" cy="4528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93859" y="5164394"/>
            <a:ext cx="114776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7055" y="5762438"/>
            <a:ext cx="389576" cy="4432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93859" y="5835653"/>
            <a:ext cx="114776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8912" y="3718878"/>
            <a:ext cx="4782026" cy="677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dirty="0">
                <a:solidFill>
                  <a:srgbClr val="EC7C30"/>
                </a:solidFill>
                <a:latin typeface="Arial"/>
                <a:cs typeface="Arial"/>
              </a:rPr>
              <a:t>Boong </a:t>
            </a:r>
            <a:r>
              <a:rPr sz="2150" spc="20" dirty="0">
                <a:solidFill>
                  <a:srgbClr val="EC7C30"/>
                </a:solidFill>
                <a:latin typeface="Arial"/>
                <a:cs typeface="Arial"/>
              </a:rPr>
              <a:t>bính </a:t>
            </a:r>
            <a:r>
              <a:rPr sz="2150" dirty="0">
                <a:solidFill>
                  <a:srgbClr val="EC7C30"/>
                </a:solidFill>
                <a:latin typeface="Arial"/>
                <a:cs typeface="Arial"/>
              </a:rPr>
              <a:t>boong hồi </a:t>
            </a:r>
            <a:r>
              <a:rPr sz="2150" spc="5" dirty="0">
                <a:solidFill>
                  <a:srgbClr val="EC7C30"/>
                </a:solidFill>
                <a:latin typeface="Arial"/>
                <a:cs typeface="Arial"/>
              </a:rPr>
              <a:t>chuông </a:t>
            </a:r>
            <a:r>
              <a:rPr sz="2150" dirty="0">
                <a:solidFill>
                  <a:srgbClr val="EC7C30"/>
                </a:solidFill>
                <a:latin typeface="Arial"/>
                <a:cs typeface="Arial"/>
              </a:rPr>
              <a:t>ngân </a:t>
            </a:r>
            <a:r>
              <a:rPr sz="2150" spc="-25" dirty="0">
                <a:solidFill>
                  <a:srgbClr val="EC7C30"/>
                </a:solidFill>
                <a:latin typeface="Arial"/>
                <a:cs typeface="Arial"/>
              </a:rPr>
              <a:t>vang </a:t>
            </a:r>
            <a:r>
              <a:rPr sz="2150" spc="-5" dirty="0">
                <a:solidFill>
                  <a:srgbClr val="EC7C30"/>
                </a:solidFill>
                <a:latin typeface="Arial"/>
                <a:cs typeface="Arial"/>
              </a:rPr>
              <a:t>khắp</a:t>
            </a:r>
            <a:r>
              <a:rPr sz="2150" spc="28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150" spc="15" dirty="0">
                <a:solidFill>
                  <a:srgbClr val="EC7C30"/>
                </a:solidFill>
                <a:latin typeface="Arial"/>
                <a:cs typeface="Arial"/>
              </a:rPr>
              <a:t>nơi.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8911" y="4414522"/>
            <a:ext cx="4323874" cy="67839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spc="15" dirty="0">
                <a:solidFill>
                  <a:srgbClr val="EC7C30"/>
                </a:solidFill>
                <a:latin typeface="Arial"/>
                <a:cs typeface="Arial"/>
              </a:rPr>
              <a:t>Trong </a:t>
            </a:r>
            <a:r>
              <a:rPr sz="2150" spc="-5" dirty="0">
                <a:solidFill>
                  <a:srgbClr val="EC7C30"/>
                </a:solidFill>
                <a:latin typeface="Arial"/>
                <a:cs typeface="Arial"/>
              </a:rPr>
              <a:t>khúc </a:t>
            </a:r>
            <a:r>
              <a:rPr sz="2150" spc="30" dirty="0">
                <a:solidFill>
                  <a:srgbClr val="EC7C30"/>
                </a:solidFill>
                <a:latin typeface="Arial"/>
                <a:cs typeface="Arial"/>
              </a:rPr>
              <a:t>ca </a:t>
            </a:r>
            <a:r>
              <a:rPr sz="2150" dirty="0">
                <a:solidFill>
                  <a:srgbClr val="EC7C30"/>
                </a:solidFill>
                <a:latin typeface="Arial"/>
                <a:cs typeface="Arial"/>
              </a:rPr>
              <a:t>đầy </a:t>
            </a:r>
            <a:r>
              <a:rPr sz="2150" spc="20" dirty="0">
                <a:solidFill>
                  <a:srgbClr val="EC7C30"/>
                </a:solidFill>
                <a:latin typeface="Arial"/>
                <a:cs typeface="Arial"/>
              </a:rPr>
              <a:t>tình </a:t>
            </a:r>
            <a:r>
              <a:rPr sz="2150" spc="-35" dirty="0">
                <a:solidFill>
                  <a:srgbClr val="EC7C30"/>
                </a:solidFill>
                <a:latin typeface="Arial"/>
                <a:cs typeface="Arial"/>
              </a:rPr>
              <a:t>yêu </a:t>
            </a:r>
            <a:r>
              <a:rPr sz="2150" dirty="0">
                <a:solidFill>
                  <a:srgbClr val="EC7C30"/>
                </a:solidFill>
                <a:latin typeface="Arial"/>
                <a:cs typeface="Arial"/>
              </a:rPr>
              <a:t>thương </a:t>
            </a:r>
            <a:r>
              <a:rPr sz="2150" spc="15" dirty="0">
                <a:solidFill>
                  <a:srgbClr val="EC7C30"/>
                </a:solidFill>
                <a:latin typeface="Arial"/>
                <a:cs typeface="Arial"/>
              </a:rPr>
              <a:t>sáng</a:t>
            </a:r>
            <a:r>
              <a:rPr sz="2150" spc="-9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150" spc="10" dirty="0">
                <a:solidFill>
                  <a:srgbClr val="EC7C30"/>
                </a:solidFill>
                <a:latin typeface="Arial"/>
                <a:cs typeface="Arial"/>
              </a:rPr>
              <a:t>ngời.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8912" y="5140961"/>
            <a:ext cx="4737259" cy="67839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dirty="0">
                <a:solidFill>
                  <a:srgbClr val="EC7C30"/>
                </a:solidFill>
                <a:latin typeface="Arial"/>
                <a:cs typeface="Arial"/>
              </a:rPr>
              <a:t>Boong </a:t>
            </a:r>
            <a:r>
              <a:rPr sz="2150" spc="20" dirty="0">
                <a:solidFill>
                  <a:srgbClr val="EC7C30"/>
                </a:solidFill>
                <a:latin typeface="Arial"/>
                <a:cs typeface="Arial"/>
              </a:rPr>
              <a:t>bính </a:t>
            </a:r>
            <a:r>
              <a:rPr sz="2150" dirty="0">
                <a:solidFill>
                  <a:srgbClr val="EC7C30"/>
                </a:solidFill>
                <a:latin typeface="Arial"/>
                <a:cs typeface="Arial"/>
              </a:rPr>
              <a:t>boong </a:t>
            </a:r>
            <a:r>
              <a:rPr sz="2150" spc="30" dirty="0">
                <a:solidFill>
                  <a:srgbClr val="EC7C30"/>
                </a:solidFill>
                <a:latin typeface="Arial"/>
                <a:cs typeface="Arial"/>
              </a:rPr>
              <a:t>cờ </a:t>
            </a:r>
            <a:r>
              <a:rPr sz="2150" spc="5" dirty="0">
                <a:solidFill>
                  <a:srgbClr val="EC7C30"/>
                </a:solidFill>
                <a:latin typeface="Arial"/>
                <a:cs typeface="Arial"/>
              </a:rPr>
              <a:t>bay </a:t>
            </a:r>
            <a:r>
              <a:rPr sz="2150" spc="10" dirty="0">
                <a:solidFill>
                  <a:srgbClr val="EC7C30"/>
                </a:solidFill>
                <a:latin typeface="Arial"/>
                <a:cs typeface="Arial"/>
              </a:rPr>
              <a:t>giữa tiếng chuông</a:t>
            </a:r>
            <a:r>
              <a:rPr sz="2150" spc="47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EC7C30"/>
                </a:solidFill>
                <a:latin typeface="Arial"/>
                <a:cs typeface="Arial"/>
              </a:rPr>
              <a:t>ngân.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358063" y="2266950"/>
            <a:ext cx="1343025" cy="1790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65569" y="921585"/>
            <a:ext cx="5087779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8912" y="5805171"/>
            <a:ext cx="3047047" cy="677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10" dirty="0">
                <a:solidFill>
                  <a:srgbClr val="FF8834"/>
                </a:solidFill>
                <a:latin typeface="Arial"/>
                <a:cs typeface="Arial"/>
              </a:rPr>
              <a:t>Hãy </a:t>
            </a:r>
            <a:r>
              <a:rPr sz="2150" dirty="0">
                <a:solidFill>
                  <a:srgbClr val="FF8834"/>
                </a:solidFill>
                <a:latin typeface="Arial"/>
                <a:cs typeface="Arial"/>
              </a:rPr>
              <a:t>phấ</a:t>
            </a:r>
            <a:r>
              <a:rPr sz="2150" dirty="0">
                <a:solidFill>
                  <a:srgbClr val="EC7C30"/>
                </a:solidFill>
                <a:latin typeface="Arial"/>
                <a:cs typeface="Arial"/>
              </a:rPr>
              <a:t>t </a:t>
            </a:r>
            <a:r>
              <a:rPr sz="2150" spc="15" dirty="0">
                <a:solidFill>
                  <a:srgbClr val="EC7C30"/>
                </a:solidFill>
                <a:latin typeface="Arial"/>
                <a:cs typeface="Arial"/>
              </a:rPr>
              <a:t>cao lên </a:t>
            </a:r>
            <a:r>
              <a:rPr sz="2150" spc="25" dirty="0">
                <a:solidFill>
                  <a:srgbClr val="FF8834"/>
                </a:solidFill>
                <a:latin typeface="Arial"/>
                <a:cs typeface="Arial"/>
              </a:rPr>
              <a:t>l</a:t>
            </a:r>
            <a:r>
              <a:rPr sz="2150" spc="25" dirty="0">
                <a:solidFill>
                  <a:srgbClr val="EC7C30"/>
                </a:solidFill>
                <a:latin typeface="Arial"/>
                <a:cs typeface="Arial"/>
              </a:rPr>
              <a:t>á </a:t>
            </a:r>
            <a:r>
              <a:rPr sz="2150" spc="25" dirty="0">
                <a:solidFill>
                  <a:srgbClr val="FF8834"/>
                </a:solidFill>
                <a:latin typeface="Arial"/>
                <a:cs typeface="Arial"/>
              </a:rPr>
              <a:t>cờ</a:t>
            </a:r>
            <a:r>
              <a:rPr sz="2150" spc="80" dirty="0">
                <a:solidFill>
                  <a:srgbClr val="FF8834"/>
                </a:solidFill>
                <a:latin typeface="Arial"/>
                <a:cs typeface="Arial"/>
              </a:rPr>
              <a:t> </a:t>
            </a:r>
            <a:r>
              <a:rPr sz="2150" spc="-575" dirty="0">
                <a:solidFill>
                  <a:srgbClr val="EC7C30"/>
                </a:solidFill>
                <a:latin typeface="Arial"/>
                <a:cs typeface="Arial"/>
              </a:rPr>
              <a:t>chủoaà </a:t>
            </a:r>
            <a:r>
              <a:rPr sz="2150" spc="-275" dirty="0">
                <a:solidFill>
                  <a:srgbClr val="EC7C30"/>
                </a:solidFill>
                <a:latin typeface="Arial"/>
                <a:cs typeface="Arial"/>
              </a:rPr>
              <a:t>tbaì.nh.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475833" y="105806"/>
            <a:ext cx="4509135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086350" y="514286"/>
            <a:ext cx="2282476" cy="5381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205414" y="588329"/>
            <a:ext cx="20550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EC7C30"/>
                </a:solidFill>
                <a:latin typeface="Arial"/>
                <a:cs typeface="Arial"/>
              </a:rPr>
              <a:t>Nhạc </a:t>
            </a:r>
            <a:r>
              <a:rPr sz="1800" b="1" i="1" spc="-15" dirty="0">
                <a:solidFill>
                  <a:srgbClr val="EC7C30"/>
                </a:solidFill>
                <a:latin typeface="Arial"/>
                <a:cs typeface="Arial"/>
              </a:rPr>
              <a:t>và </a:t>
            </a:r>
            <a:r>
              <a:rPr sz="1800" b="1" i="1" spc="5" dirty="0">
                <a:solidFill>
                  <a:srgbClr val="EC7C30"/>
                </a:solidFill>
                <a:latin typeface="Arial"/>
                <a:cs typeface="Arial"/>
              </a:rPr>
              <a:t>lời: </a:t>
            </a:r>
            <a:r>
              <a:rPr sz="1800" b="1" i="1" dirty="0">
                <a:solidFill>
                  <a:srgbClr val="EC7C30"/>
                </a:solidFill>
                <a:latin typeface="Arial"/>
                <a:cs typeface="Arial"/>
              </a:rPr>
              <a:t>Phạm</a:t>
            </a:r>
            <a:r>
              <a:rPr sz="1800" b="1" i="1" spc="-1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rgbClr val="EC7C30"/>
                </a:solidFill>
                <a:latin typeface="Arial"/>
                <a:cs typeface="Arial"/>
              </a:rPr>
              <a:t>Tuyên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42964" y="561914"/>
            <a:ext cx="825103" cy="5286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57740" y="631763"/>
            <a:ext cx="59531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EC7C30"/>
                </a:solidFill>
                <a:latin typeface="Arial"/>
                <a:cs typeface="Arial"/>
              </a:rPr>
              <a:t>Nhịp</a:t>
            </a:r>
            <a:r>
              <a:rPr sz="1800" b="1" i="1" spc="-9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b="1" i="1" spc="-30" dirty="0">
                <a:solidFill>
                  <a:srgbClr val="EC7C30"/>
                </a:solidFill>
                <a:latin typeface="Arial"/>
                <a:cs typeface="Arial"/>
              </a:rPr>
              <a:t>đi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28713" y="276227"/>
            <a:ext cx="5057775" cy="333375"/>
          </a:xfrm>
          <a:custGeom>
            <a:avLst/>
            <a:gdLst/>
            <a:ahLst/>
            <a:cxnLst/>
            <a:rect l="l" t="t" r="r" b="b"/>
            <a:pathLst>
              <a:path w="6743700" h="333375">
                <a:moveTo>
                  <a:pt x="333375" y="0"/>
                </a:moveTo>
                <a:lnTo>
                  <a:pt x="157099" y="0"/>
                </a:lnTo>
                <a:lnTo>
                  <a:pt x="0" y="157099"/>
                </a:lnTo>
                <a:lnTo>
                  <a:pt x="157099" y="314325"/>
                </a:lnTo>
                <a:lnTo>
                  <a:pt x="333375" y="314325"/>
                </a:lnTo>
                <a:lnTo>
                  <a:pt x="176276" y="157099"/>
                </a:lnTo>
                <a:lnTo>
                  <a:pt x="333375" y="0"/>
                </a:lnTo>
                <a:close/>
              </a:path>
              <a:path w="6743700" h="333375">
                <a:moveTo>
                  <a:pt x="6743700" y="171450"/>
                </a:moveTo>
                <a:lnTo>
                  <a:pt x="6581775" y="9525"/>
                </a:lnTo>
                <a:lnTo>
                  <a:pt x="6410325" y="9525"/>
                </a:lnTo>
                <a:lnTo>
                  <a:pt x="6572250" y="171450"/>
                </a:lnTo>
                <a:lnTo>
                  <a:pt x="6410325" y="333375"/>
                </a:lnTo>
                <a:lnTo>
                  <a:pt x="6581775" y="333375"/>
                </a:lnTo>
                <a:lnTo>
                  <a:pt x="6743700" y="17145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679314" y="1342098"/>
            <a:ext cx="51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5569" y="1647574"/>
            <a:ext cx="4306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569" y="1885951"/>
            <a:ext cx="4788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5569" y="2266951"/>
            <a:ext cx="4925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4303" y="2512509"/>
            <a:ext cx="552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9315" y="2928671"/>
            <a:ext cx="5553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9315" y="3351851"/>
            <a:ext cx="5892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35" grpId="0"/>
      <p:bldP spid="40" grpId="0"/>
      <p:bldP spid="42" grpId="0"/>
      <p:bldP spid="54" grpId="0"/>
      <p:bldP spid="55" grpId="0"/>
      <p:bldP spid="57" grpId="0"/>
      <p:bldP spid="60" grpId="0"/>
      <p:bldP spid="62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118363"/>
            <a:ext cx="4491704" cy="11079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TiengChuongVaNgonCoBeat-VA-4510330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0" y="0"/>
            <a:ext cx="457200" cy="609600"/>
          </a:xfrm>
        </p:spPr>
      </p:pic>
      <p:grpSp>
        <p:nvGrpSpPr>
          <p:cNvPr id="5" name="object 36"/>
          <p:cNvGrpSpPr/>
          <p:nvPr/>
        </p:nvGrpSpPr>
        <p:grpSpPr>
          <a:xfrm>
            <a:off x="514351" y="-2367681"/>
            <a:ext cx="7290242" cy="9207354"/>
            <a:chOff x="342738" y="38036"/>
            <a:chExt cx="9720322" cy="9207354"/>
          </a:xfrm>
        </p:grpSpPr>
        <p:sp>
          <p:nvSpPr>
            <p:cNvPr id="6" name="object 37"/>
            <p:cNvSpPr/>
            <p:nvPr/>
          </p:nvSpPr>
          <p:spPr>
            <a:xfrm>
              <a:off x="342738" y="3682790"/>
              <a:ext cx="9715499" cy="5562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38"/>
            <p:cNvSpPr/>
            <p:nvPr/>
          </p:nvSpPr>
          <p:spPr>
            <a:xfrm>
              <a:off x="1609724" y="38036"/>
              <a:ext cx="6148451" cy="9382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39"/>
            <p:cNvSpPr/>
            <p:nvPr/>
          </p:nvSpPr>
          <p:spPr>
            <a:xfrm>
              <a:off x="7191375" y="38036"/>
              <a:ext cx="919162" cy="9382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37"/>
            <p:cNvSpPr/>
            <p:nvPr/>
          </p:nvSpPr>
          <p:spPr>
            <a:xfrm>
              <a:off x="347561" y="3682790"/>
              <a:ext cx="9715499" cy="5562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38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3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28650" y="-1295400"/>
            <a:ext cx="9144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2428874" y="3857561"/>
              <a:ext cx="7339076" cy="852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82976" y="3911727"/>
              <a:ext cx="7237095" cy="753745"/>
            </a:xfrm>
            <a:custGeom>
              <a:avLst/>
              <a:gdLst/>
              <a:ahLst/>
              <a:cxnLst/>
              <a:rect l="l" t="t" r="r" b="b"/>
              <a:pathLst>
                <a:path w="7237095" h="753745">
                  <a:moveTo>
                    <a:pt x="6591681" y="659384"/>
                  </a:moveTo>
                  <a:lnTo>
                    <a:pt x="6497574" y="659384"/>
                  </a:lnTo>
                  <a:lnTo>
                    <a:pt x="6497574" y="753491"/>
                  </a:lnTo>
                  <a:lnTo>
                    <a:pt x="6591681" y="753491"/>
                  </a:lnTo>
                  <a:lnTo>
                    <a:pt x="6591681" y="659384"/>
                  </a:lnTo>
                  <a:close/>
                </a:path>
                <a:path w="7237095" h="753745">
                  <a:moveTo>
                    <a:pt x="6596633" y="128270"/>
                  </a:moveTo>
                  <a:lnTo>
                    <a:pt x="6491858" y="128270"/>
                  </a:lnTo>
                  <a:lnTo>
                    <a:pt x="6300597" y="619252"/>
                  </a:lnTo>
                  <a:lnTo>
                    <a:pt x="6405753" y="619252"/>
                  </a:lnTo>
                  <a:lnTo>
                    <a:pt x="6446266" y="507746"/>
                  </a:lnTo>
                  <a:lnTo>
                    <a:pt x="6748581" y="507746"/>
                  </a:lnTo>
                  <a:lnTo>
                    <a:pt x="6715425" y="424942"/>
                  </a:lnTo>
                  <a:lnTo>
                    <a:pt x="6476746" y="424942"/>
                  </a:lnTo>
                  <a:lnTo>
                    <a:pt x="6543040" y="242824"/>
                  </a:lnTo>
                  <a:lnTo>
                    <a:pt x="6642503" y="242824"/>
                  </a:lnTo>
                  <a:lnTo>
                    <a:pt x="6596633" y="128270"/>
                  </a:lnTo>
                  <a:close/>
                </a:path>
                <a:path w="7237095" h="753745">
                  <a:moveTo>
                    <a:pt x="6748581" y="507746"/>
                  </a:moveTo>
                  <a:lnTo>
                    <a:pt x="6642608" y="507746"/>
                  </a:lnTo>
                  <a:lnTo>
                    <a:pt x="6685407" y="619252"/>
                  </a:lnTo>
                  <a:lnTo>
                    <a:pt x="6793230" y="619252"/>
                  </a:lnTo>
                  <a:lnTo>
                    <a:pt x="6748581" y="507746"/>
                  </a:lnTo>
                  <a:close/>
                </a:path>
                <a:path w="7237095" h="753745">
                  <a:moveTo>
                    <a:pt x="6642503" y="242824"/>
                  </a:moveTo>
                  <a:lnTo>
                    <a:pt x="6543040" y="242824"/>
                  </a:lnTo>
                  <a:lnTo>
                    <a:pt x="6610731" y="424942"/>
                  </a:lnTo>
                  <a:lnTo>
                    <a:pt x="6715425" y="424942"/>
                  </a:lnTo>
                  <a:lnTo>
                    <a:pt x="6642503" y="242824"/>
                  </a:lnTo>
                  <a:close/>
                </a:path>
                <a:path w="7237095" h="753745">
                  <a:moveTo>
                    <a:pt x="4310633" y="128270"/>
                  </a:moveTo>
                  <a:lnTo>
                    <a:pt x="4205858" y="128270"/>
                  </a:lnTo>
                  <a:lnTo>
                    <a:pt x="4014597" y="619252"/>
                  </a:lnTo>
                  <a:lnTo>
                    <a:pt x="4119753" y="619252"/>
                  </a:lnTo>
                  <a:lnTo>
                    <a:pt x="4160266" y="507746"/>
                  </a:lnTo>
                  <a:lnTo>
                    <a:pt x="4462581" y="507746"/>
                  </a:lnTo>
                  <a:lnTo>
                    <a:pt x="4429425" y="424942"/>
                  </a:lnTo>
                  <a:lnTo>
                    <a:pt x="4190746" y="424942"/>
                  </a:lnTo>
                  <a:lnTo>
                    <a:pt x="4257040" y="242824"/>
                  </a:lnTo>
                  <a:lnTo>
                    <a:pt x="4356503" y="242824"/>
                  </a:lnTo>
                  <a:lnTo>
                    <a:pt x="4310633" y="128270"/>
                  </a:lnTo>
                  <a:close/>
                </a:path>
                <a:path w="7237095" h="753745">
                  <a:moveTo>
                    <a:pt x="4462581" y="507746"/>
                  </a:moveTo>
                  <a:lnTo>
                    <a:pt x="4356608" y="507746"/>
                  </a:lnTo>
                  <a:lnTo>
                    <a:pt x="4399407" y="619252"/>
                  </a:lnTo>
                  <a:lnTo>
                    <a:pt x="4507230" y="619252"/>
                  </a:lnTo>
                  <a:lnTo>
                    <a:pt x="4462581" y="507746"/>
                  </a:lnTo>
                  <a:close/>
                </a:path>
                <a:path w="7237095" h="753745">
                  <a:moveTo>
                    <a:pt x="4356503" y="242824"/>
                  </a:moveTo>
                  <a:lnTo>
                    <a:pt x="4257040" y="242824"/>
                  </a:lnTo>
                  <a:lnTo>
                    <a:pt x="4324731" y="424942"/>
                  </a:lnTo>
                  <a:lnTo>
                    <a:pt x="4429425" y="424942"/>
                  </a:lnTo>
                  <a:lnTo>
                    <a:pt x="4356503" y="242824"/>
                  </a:lnTo>
                  <a:close/>
                </a:path>
                <a:path w="7237095" h="753745">
                  <a:moveTo>
                    <a:pt x="99187" y="132334"/>
                  </a:moveTo>
                  <a:lnTo>
                    <a:pt x="0" y="132334"/>
                  </a:lnTo>
                  <a:lnTo>
                    <a:pt x="0" y="619252"/>
                  </a:lnTo>
                  <a:lnTo>
                    <a:pt x="345694" y="619252"/>
                  </a:lnTo>
                  <a:lnTo>
                    <a:pt x="345694" y="536448"/>
                  </a:lnTo>
                  <a:lnTo>
                    <a:pt x="99187" y="536448"/>
                  </a:lnTo>
                  <a:lnTo>
                    <a:pt x="99187" y="132334"/>
                  </a:lnTo>
                  <a:close/>
                </a:path>
                <a:path w="7237095" h="753745">
                  <a:moveTo>
                    <a:pt x="5945124" y="128270"/>
                  </a:moveTo>
                  <a:lnTo>
                    <a:pt x="5846064" y="128270"/>
                  </a:lnTo>
                  <a:lnTo>
                    <a:pt x="5846064" y="619252"/>
                  </a:lnTo>
                  <a:lnTo>
                    <a:pt x="5945124" y="619252"/>
                  </a:lnTo>
                  <a:lnTo>
                    <a:pt x="5945124" y="404495"/>
                  </a:lnTo>
                  <a:lnTo>
                    <a:pt x="6238494" y="404495"/>
                  </a:lnTo>
                  <a:lnTo>
                    <a:pt x="6238494" y="321564"/>
                  </a:lnTo>
                  <a:lnTo>
                    <a:pt x="5945124" y="321564"/>
                  </a:lnTo>
                  <a:lnTo>
                    <a:pt x="5945124" y="128270"/>
                  </a:lnTo>
                  <a:close/>
                </a:path>
                <a:path w="7237095" h="753745">
                  <a:moveTo>
                    <a:pt x="6238494" y="404495"/>
                  </a:moveTo>
                  <a:lnTo>
                    <a:pt x="6139433" y="404495"/>
                  </a:lnTo>
                  <a:lnTo>
                    <a:pt x="6139433" y="619252"/>
                  </a:lnTo>
                  <a:lnTo>
                    <a:pt x="6238494" y="619252"/>
                  </a:lnTo>
                  <a:lnTo>
                    <a:pt x="6238494" y="404495"/>
                  </a:lnTo>
                  <a:close/>
                </a:path>
                <a:path w="7237095" h="753745">
                  <a:moveTo>
                    <a:pt x="6238494" y="128270"/>
                  </a:moveTo>
                  <a:lnTo>
                    <a:pt x="6139433" y="128270"/>
                  </a:lnTo>
                  <a:lnTo>
                    <a:pt x="6139433" y="321564"/>
                  </a:lnTo>
                  <a:lnTo>
                    <a:pt x="6238494" y="321564"/>
                  </a:lnTo>
                  <a:lnTo>
                    <a:pt x="6238494" y="128270"/>
                  </a:lnTo>
                  <a:close/>
                </a:path>
                <a:path w="7237095" h="753745">
                  <a:moveTo>
                    <a:pt x="5438394" y="128270"/>
                  </a:moveTo>
                  <a:lnTo>
                    <a:pt x="5341874" y="128270"/>
                  </a:lnTo>
                  <a:lnTo>
                    <a:pt x="5341874" y="619252"/>
                  </a:lnTo>
                  <a:lnTo>
                    <a:pt x="5433949" y="619252"/>
                  </a:lnTo>
                  <a:lnTo>
                    <a:pt x="5433949" y="299085"/>
                  </a:lnTo>
                  <a:lnTo>
                    <a:pt x="5543093" y="299085"/>
                  </a:lnTo>
                  <a:lnTo>
                    <a:pt x="5438394" y="128270"/>
                  </a:lnTo>
                  <a:close/>
                </a:path>
                <a:path w="7237095" h="753745">
                  <a:moveTo>
                    <a:pt x="5543093" y="299085"/>
                  </a:moveTo>
                  <a:lnTo>
                    <a:pt x="5433949" y="299085"/>
                  </a:lnTo>
                  <a:lnTo>
                    <a:pt x="5631942" y="619252"/>
                  </a:lnTo>
                  <a:lnTo>
                    <a:pt x="5731383" y="619252"/>
                  </a:lnTo>
                  <a:lnTo>
                    <a:pt x="5731383" y="456056"/>
                  </a:lnTo>
                  <a:lnTo>
                    <a:pt x="5639308" y="456056"/>
                  </a:lnTo>
                  <a:lnTo>
                    <a:pt x="5543093" y="299085"/>
                  </a:lnTo>
                  <a:close/>
                </a:path>
                <a:path w="7237095" h="753745">
                  <a:moveTo>
                    <a:pt x="5731383" y="128270"/>
                  </a:moveTo>
                  <a:lnTo>
                    <a:pt x="5639308" y="128270"/>
                  </a:lnTo>
                  <a:lnTo>
                    <a:pt x="5639308" y="456056"/>
                  </a:lnTo>
                  <a:lnTo>
                    <a:pt x="5731383" y="456056"/>
                  </a:lnTo>
                  <a:lnTo>
                    <a:pt x="5731383" y="128270"/>
                  </a:lnTo>
                  <a:close/>
                </a:path>
                <a:path w="7237095" h="753745">
                  <a:moveTo>
                    <a:pt x="4716399" y="128270"/>
                  </a:moveTo>
                  <a:lnTo>
                    <a:pt x="4568063" y="128270"/>
                  </a:lnTo>
                  <a:lnTo>
                    <a:pt x="4568063" y="619252"/>
                  </a:lnTo>
                  <a:lnTo>
                    <a:pt x="4660138" y="619252"/>
                  </a:lnTo>
                  <a:lnTo>
                    <a:pt x="4660138" y="232791"/>
                  </a:lnTo>
                  <a:lnTo>
                    <a:pt x="4744184" y="232791"/>
                  </a:lnTo>
                  <a:lnTo>
                    <a:pt x="4716399" y="128270"/>
                  </a:lnTo>
                  <a:close/>
                </a:path>
                <a:path w="7237095" h="753745">
                  <a:moveTo>
                    <a:pt x="4744184" y="232791"/>
                  </a:moveTo>
                  <a:lnTo>
                    <a:pt x="4660138" y="232791"/>
                  </a:lnTo>
                  <a:lnTo>
                    <a:pt x="4757293" y="619252"/>
                  </a:lnTo>
                  <a:lnTo>
                    <a:pt x="4852670" y="619252"/>
                  </a:lnTo>
                  <a:lnTo>
                    <a:pt x="4892011" y="463169"/>
                  </a:lnTo>
                  <a:lnTo>
                    <a:pt x="4805426" y="463169"/>
                  </a:lnTo>
                  <a:lnTo>
                    <a:pt x="4744184" y="232791"/>
                  </a:lnTo>
                  <a:close/>
                </a:path>
                <a:path w="7237095" h="753745">
                  <a:moveTo>
                    <a:pt x="5042154" y="232791"/>
                  </a:moveTo>
                  <a:lnTo>
                    <a:pt x="4950079" y="232791"/>
                  </a:lnTo>
                  <a:lnTo>
                    <a:pt x="4950079" y="619252"/>
                  </a:lnTo>
                  <a:lnTo>
                    <a:pt x="5042154" y="619252"/>
                  </a:lnTo>
                  <a:lnTo>
                    <a:pt x="5042154" y="232791"/>
                  </a:lnTo>
                  <a:close/>
                </a:path>
                <a:path w="7237095" h="753745">
                  <a:moveTo>
                    <a:pt x="5042154" y="128270"/>
                  </a:moveTo>
                  <a:lnTo>
                    <a:pt x="4893564" y="128270"/>
                  </a:lnTo>
                  <a:lnTo>
                    <a:pt x="4805426" y="463169"/>
                  </a:lnTo>
                  <a:lnTo>
                    <a:pt x="4892011" y="463169"/>
                  </a:lnTo>
                  <a:lnTo>
                    <a:pt x="4950079" y="232791"/>
                  </a:lnTo>
                  <a:lnTo>
                    <a:pt x="5042154" y="232791"/>
                  </a:lnTo>
                  <a:lnTo>
                    <a:pt x="5042154" y="128270"/>
                  </a:lnTo>
                  <a:close/>
                </a:path>
                <a:path w="7237095" h="753745">
                  <a:moveTo>
                    <a:pt x="3664585" y="211328"/>
                  </a:moveTo>
                  <a:lnTo>
                    <a:pt x="3565398" y="211328"/>
                  </a:lnTo>
                  <a:lnTo>
                    <a:pt x="3565398" y="619252"/>
                  </a:lnTo>
                  <a:lnTo>
                    <a:pt x="3664585" y="619252"/>
                  </a:lnTo>
                  <a:lnTo>
                    <a:pt x="3664585" y="211328"/>
                  </a:lnTo>
                  <a:close/>
                </a:path>
                <a:path w="7237095" h="753745">
                  <a:moveTo>
                    <a:pt x="3809873" y="128270"/>
                  </a:moveTo>
                  <a:lnTo>
                    <a:pt x="3419856" y="128270"/>
                  </a:lnTo>
                  <a:lnTo>
                    <a:pt x="3419856" y="211328"/>
                  </a:lnTo>
                  <a:lnTo>
                    <a:pt x="3809873" y="211328"/>
                  </a:lnTo>
                  <a:lnTo>
                    <a:pt x="3809873" y="128270"/>
                  </a:lnTo>
                  <a:close/>
                </a:path>
                <a:path w="7237095" h="753745">
                  <a:moveTo>
                    <a:pt x="3352165" y="128270"/>
                  </a:moveTo>
                  <a:lnTo>
                    <a:pt x="2988183" y="128270"/>
                  </a:lnTo>
                  <a:lnTo>
                    <a:pt x="2988183" y="619252"/>
                  </a:lnTo>
                  <a:lnTo>
                    <a:pt x="3361563" y="619252"/>
                  </a:lnTo>
                  <a:lnTo>
                    <a:pt x="3361563" y="536448"/>
                  </a:lnTo>
                  <a:lnTo>
                    <a:pt x="3087370" y="536448"/>
                  </a:lnTo>
                  <a:lnTo>
                    <a:pt x="3087370" y="402844"/>
                  </a:lnTo>
                  <a:lnTo>
                    <a:pt x="3333750" y="402844"/>
                  </a:lnTo>
                  <a:lnTo>
                    <a:pt x="3333750" y="320167"/>
                  </a:lnTo>
                  <a:lnTo>
                    <a:pt x="3087370" y="320167"/>
                  </a:lnTo>
                  <a:lnTo>
                    <a:pt x="3087370" y="211328"/>
                  </a:lnTo>
                  <a:lnTo>
                    <a:pt x="3352165" y="211328"/>
                  </a:lnTo>
                  <a:lnTo>
                    <a:pt x="3352165" y="128270"/>
                  </a:lnTo>
                  <a:close/>
                </a:path>
                <a:path w="7237095" h="753745">
                  <a:moveTo>
                    <a:pt x="2586863" y="128270"/>
                  </a:moveTo>
                  <a:lnTo>
                    <a:pt x="2470658" y="128270"/>
                  </a:lnTo>
                  <a:lnTo>
                    <a:pt x="2650490" y="412623"/>
                  </a:lnTo>
                  <a:lnTo>
                    <a:pt x="2650490" y="619252"/>
                  </a:lnTo>
                  <a:lnTo>
                    <a:pt x="2749169" y="619252"/>
                  </a:lnTo>
                  <a:lnTo>
                    <a:pt x="2749169" y="413258"/>
                  </a:lnTo>
                  <a:lnTo>
                    <a:pt x="2806711" y="322453"/>
                  </a:lnTo>
                  <a:lnTo>
                    <a:pt x="2702306" y="322453"/>
                  </a:lnTo>
                  <a:lnTo>
                    <a:pt x="2586863" y="128270"/>
                  </a:lnTo>
                  <a:close/>
                </a:path>
                <a:path w="7237095" h="753745">
                  <a:moveTo>
                    <a:pt x="2929763" y="128270"/>
                  </a:moveTo>
                  <a:lnTo>
                    <a:pt x="2815463" y="128270"/>
                  </a:lnTo>
                  <a:lnTo>
                    <a:pt x="2702306" y="322453"/>
                  </a:lnTo>
                  <a:lnTo>
                    <a:pt x="2806711" y="322453"/>
                  </a:lnTo>
                  <a:lnTo>
                    <a:pt x="2929763" y="128270"/>
                  </a:lnTo>
                  <a:close/>
                </a:path>
                <a:path w="7237095" h="753745">
                  <a:moveTo>
                    <a:pt x="2115185" y="128270"/>
                  </a:moveTo>
                  <a:lnTo>
                    <a:pt x="2015998" y="128270"/>
                  </a:lnTo>
                  <a:lnTo>
                    <a:pt x="2016062" y="394208"/>
                  </a:lnTo>
                  <a:lnTo>
                    <a:pt x="2018458" y="462438"/>
                  </a:lnTo>
                  <a:lnTo>
                    <a:pt x="2025784" y="514754"/>
                  </a:lnTo>
                  <a:lnTo>
                    <a:pt x="2043868" y="555968"/>
                  </a:lnTo>
                  <a:lnTo>
                    <a:pt x="2078418" y="592661"/>
                  </a:lnTo>
                  <a:lnTo>
                    <a:pt x="2131232" y="618452"/>
                  </a:lnTo>
                  <a:lnTo>
                    <a:pt x="2184521" y="626504"/>
                  </a:lnTo>
                  <a:lnTo>
                    <a:pt x="2217547" y="627507"/>
                  </a:lnTo>
                  <a:lnTo>
                    <a:pt x="2245312" y="626578"/>
                  </a:lnTo>
                  <a:lnTo>
                    <a:pt x="2292556" y="619148"/>
                  </a:lnTo>
                  <a:lnTo>
                    <a:pt x="2329207" y="604575"/>
                  </a:lnTo>
                  <a:lnTo>
                    <a:pt x="2369820" y="572643"/>
                  </a:lnTo>
                  <a:lnTo>
                    <a:pt x="2388772" y="542798"/>
                  </a:lnTo>
                  <a:lnTo>
                    <a:pt x="2214626" y="542798"/>
                  </a:lnTo>
                  <a:lnTo>
                    <a:pt x="2194956" y="541656"/>
                  </a:lnTo>
                  <a:lnTo>
                    <a:pt x="2149094" y="524637"/>
                  </a:lnTo>
                  <a:lnTo>
                    <a:pt x="2123126" y="490561"/>
                  </a:lnTo>
                  <a:lnTo>
                    <a:pt x="2116074" y="446325"/>
                  </a:lnTo>
                  <a:lnTo>
                    <a:pt x="2115228" y="399923"/>
                  </a:lnTo>
                  <a:lnTo>
                    <a:pt x="2115185" y="128270"/>
                  </a:lnTo>
                  <a:close/>
                </a:path>
                <a:path w="7237095" h="753745">
                  <a:moveTo>
                    <a:pt x="2407412" y="128270"/>
                  </a:moveTo>
                  <a:lnTo>
                    <a:pt x="2308352" y="128270"/>
                  </a:lnTo>
                  <a:lnTo>
                    <a:pt x="2308352" y="399923"/>
                  </a:lnTo>
                  <a:lnTo>
                    <a:pt x="2308125" y="423046"/>
                  </a:lnTo>
                  <a:lnTo>
                    <a:pt x="2305940" y="468592"/>
                  </a:lnTo>
                  <a:lnTo>
                    <a:pt x="2295382" y="506396"/>
                  </a:lnTo>
                  <a:lnTo>
                    <a:pt x="2266203" y="533153"/>
                  </a:lnTo>
                  <a:lnTo>
                    <a:pt x="2214626" y="542798"/>
                  </a:lnTo>
                  <a:lnTo>
                    <a:pt x="2388772" y="542798"/>
                  </a:lnTo>
                  <a:lnTo>
                    <a:pt x="2402911" y="489521"/>
                  </a:lnTo>
                  <a:lnTo>
                    <a:pt x="2406835" y="428791"/>
                  </a:lnTo>
                  <a:lnTo>
                    <a:pt x="2407362" y="390144"/>
                  </a:lnTo>
                  <a:lnTo>
                    <a:pt x="2407412" y="128270"/>
                  </a:lnTo>
                  <a:close/>
                </a:path>
                <a:path w="7237095" h="753745">
                  <a:moveTo>
                    <a:pt x="1611249" y="128270"/>
                  </a:moveTo>
                  <a:lnTo>
                    <a:pt x="1512189" y="128270"/>
                  </a:lnTo>
                  <a:lnTo>
                    <a:pt x="1512189" y="619252"/>
                  </a:lnTo>
                  <a:lnTo>
                    <a:pt x="1611249" y="619252"/>
                  </a:lnTo>
                  <a:lnTo>
                    <a:pt x="1611249" y="404495"/>
                  </a:lnTo>
                  <a:lnTo>
                    <a:pt x="1904619" y="404495"/>
                  </a:lnTo>
                  <a:lnTo>
                    <a:pt x="1904619" y="321564"/>
                  </a:lnTo>
                  <a:lnTo>
                    <a:pt x="1611249" y="321564"/>
                  </a:lnTo>
                  <a:lnTo>
                    <a:pt x="1611249" y="128270"/>
                  </a:lnTo>
                  <a:close/>
                </a:path>
                <a:path w="7237095" h="753745">
                  <a:moveTo>
                    <a:pt x="1904619" y="404495"/>
                  </a:moveTo>
                  <a:lnTo>
                    <a:pt x="1805559" y="404495"/>
                  </a:lnTo>
                  <a:lnTo>
                    <a:pt x="1805559" y="619252"/>
                  </a:lnTo>
                  <a:lnTo>
                    <a:pt x="1904619" y="619252"/>
                  </a:lnTo>
                  <a:lnTo>
                    <a:pt x="1904619" y="404495"/>
                  </a:lnTo>
                  <a:close/>
                </a:path>
                <a:path w="7237095" h="753745">
                  <a:moveTo>
                    <a:pt x="1904619" y="128270"/>
                  </a:moveTo>
                  <a:lnTo>
                    <a:pt x="1805559" y="128270"/>
                  </a:lnTo>
                  <a:lnTo>
                    <a:pt x="1805559" y="321564"/>
                  </a:lnTo>
                  <a:lnTo>
                    <a:pt x="1904619" y="321564"/>
                  </a:lnTo>
                  <a:lnTo>
                    <a:pt x="1904619" y="128270"/>
                  </a:lnTo>
                  <a:close/>
                </a:path>
                <a:path w="7237095" h="753745">
                  <a:moveTo>
                    <a:pt x="1292860" y="211328"/>
                  </a:moveTo>
                  <a:lnTo>
                    <a:pt x="1193673" y="211328"/>
                  </a:lnTo>
                  <a:lnTo>
                    <a:pt x="1193673" y="619252"/>
                  </a:lnTo>
                  <a:lnTo>
                    <a:pt x="1292860" y="619252"/>
                  </a:lnTo>
                  <a:lnTo>
                    <a:pt x="1292860" y="211328"/>
                  </a:lnTo>
                  <a:close/>
                </a:path>
                <a:path w="7237095" h="753745">
                  <a:moveTo>
                    <a:pt x="1438148" y="128270"/>
                  </a:moveTo>
                  <a:lnTo>
                    <a:pt x="1048131" y="128270"/>
                  </a:lnTo>
                  <a:lnTo>
                    <a:pt x="1048131" y="211328"/>
                  </a:lnTo>
                  <a:lnTo>
                    <a:pt x="1438148" y="211328"/>
                  </a:lnTo>
                  <a:lnTo>
                    <a:pt x="1438148" y="128270"/>
                  </a:lnTo>
                  <a:close/>
                </a:path>
                <a:path w="7237095" h="753745">
                  <a:moveTo>
                    <a:pt x="491363" y="128270"/>
                  </a:moveTo>
                  <a:lnTo>
                    <a:pt x="375158" y="128270"/>
                  </a:lnTo>
                  <a:lnTo>
                    <a:pt x="554990" y="412623"/>
                  </a:lnTo>
                  <a:lnTo>
                    <a:pt x="554990" y="619252"/>
                  </a:lnTo>
                  <a:lnTo>
                    <a:pt x="653669" y="619252"/>
                  </a:lnTo>
                  <a:lnTo>
                    <a:pt x="653669" y="413258"/>
                  </a:lnTo>
                  <a:lnTo>
                    <a:pt x="711211" y="322453"/>
                  </a:lnTo>
                  <a:lnTo>
                    <a:pt x="606806" y="322453"/>
                  </a:lnTo>
                  <a:lnTo>
                    <a:pt x="491363" y="128270"/>
                  </a:lnTo>
                  <a:close/>
                </a:path>
                <a:path w="7237095" h="753745">
                  <a:moveTo>
                    <a:pt x="834263" y="128270"/>
                  </a:moveTo>
                  <a:lnTo>
                    <a:pt x="719963" y="128270"/>
                  </a:lnTo>
                  <a:lnTo>
                    <a:pt x="606806" y="322453"/>
                  </a:lnTo>
                  <a:lnTo>
                    <a:pt x="711211" y="322453"/>
                  </a:lnTo>
                  <a:lnTo>
                    <a:pt x="834263" y="128270"/>
                  </a:lnTo>
                  <a:close/>
                </a:path>
                <a:path w="7237095" h="753745">
                  <a:moveTo>
                    <a:pt x="7039102" y="119887"/>
                  </a:moveTo>
                  <a:lnTo>
                    <a:pt x="6990050" y="124126"/>
                  </a:lnTo>
                  <a:lnTo>
                    <a:pt x="6945963" y="136842"/>
                  </a:lnTo>
                  <a:lnTo>
                    <a:pt x="6906853" y="158035"/>
                  </a:lnTo>
                  <a:lnTo>
                    <a:pt x="6872732" y="187706"/>
                  </a:lnTo>
                  <a:lnTo>
                    <a:pt x="6844988" y="225042"/>
                  </a:lnTo>
                  <a:lnTo>
                    <a:pt x="6825186" y="269224"/>
                  </a:lnTo>
                  <a:lnTo>
                    <a:pt x="6813313" y="320240"/>
                  </a:lnTo>
                  <a:lnTo>
                    <a:pt x="6809358" y="378079"/>
                  </a:lnTo>
                  <a:lnTo>
                    <a:pt x="6813290" y="432939"/>
                  </a:lnTo>
                  <a:lnTo>
                    <a:pt x="6825091" y="481679"/>
                  </a:lnTo>
                  <a:lnTo>
                    <a:pt x="6844774" y="524275"/>
                  </a:lnTo>
                  <a:lnTo>
                    <a:pt x="6872351" y="560705"/>
                  </a:lnTo>
                  <a:lnTo>
                    <a:pt x="6905974" y="589948"/>
                  </a:lnTo>
                  <a:lnTo>
                    <a:pt x="6943979" y="610822"/>
                  </a:lnTo>
                  <a:lnTo>
                    <a:pt x="6986365" y="623337"/>
                  </a:lnTo>
                  <a:lnTo>
                    <a:pt x="7033133" y="627507"/>
                  </a:lnTo>
                  <a:lnTo>
                    <a:pt x="7070871" y="625076"/>
                  </a:lnTo>
                  <a:lnTo>
                    <a:pt x="7136110" y="605593"/>
                  </a:lnTo>
                  <a:lnTo>
                    <a:pt x="7187372" y="566471"/>
                  </a:lnTo>
                  <a:lnTo>
                    <a:pt x="7204895" y="542798"/>
                  </a:lnTo>
                  <a:lnTo>
                    <a:pt x="7032117" y="542798"/>
                  </a:lnTo>
                  <a:lnTo>
                    <a:pt x="7006538" y="540341"/>
                  </a:lnTo>
                  <a:lnTo>
                    <a:pt x="6963001" y="520616"/>
                  </a:lnTo>
                  <a:lnTo>
                    <a:pt x="6930326" y="480226"/>
                  </a:lnTo>
                  <a:lnTo>
                    <a:pt x="6913562" y="413932"/>
                  </a:lnTo>
                  <a:lnTo>
                    <a:pt x="6911467" y="370713"/>
                  </a:lnTo>
                  <a:lnTo>
                    <a:pt x="6913606" y="329904"/>
                  </a:lnTo>
                  <a:lnTo>
                    <a:pt x="6930647" y="266432"/>
                  </a:lnTo>
                  <a:lnTo>
                    <a:pt x="6963816" y="226671"/>
                  </a:lnTo>
                  <a:lnTo>
                    <a:pt x="7008064" y="207049"/>
                  </a:lnTo>
                  <a:lnTo>
                    <a:pt x="7034022" y="204597"/>
                  </a:lnTo>
                  <a:lnTo>
                    <a:pt x="7210241" y="204597"/>
                  </a:lnTo>
                  <a:lnTo>
                    <a:pt x="7201122" y="190605"/>
                  </a:lnTo>
                  <a:lnTo>
                    <a:pt x="7185406" y="173100"/>
                  </a:lnTo>
                  <a:lnTo>
                    <a:pt x="7155187" y="149838"/>
                  </a:lnTo>
                  <a:lnTo>
                    <a:pt x="7120731" y="133207"/>
                  </a:lnTo>
                  <a:lnTo>
                    <a:pt x="7082035" y="123219"/>
                  </a:lnTo>
                  <a:lnTo>
                    <a:pt x="7039102" y="119887"/>
                  </a:lnTo>
                  <a:close/>
                </a:path>
                <a:path w="7237095" h="753745">
                  <a:moveTo>
                    <a:pt x="7140956" y="438658"/>
                  </a:moveTo>
                  <a:lnTo>
                    <a:pt x="7124509" y="485409"/>
                  </a:lnTo>
                  <a:lnTo>
                    <a:pt x="7100062" y="517779"/>
                  </a:lnTo>
                  <a:lnTo>
                    <a:pt x="7051163" y="541228"/>
                  </a:lnTo>
                  <a:lnTo>
                    <a:pt x="7032117" y="542798"/>
                  </a:lnTo>
                  <a:lnTo>
                    <a:pt x="7204895" y="542798"/>
                  </a:lnTo>
                  <a:lnTo>
                    <a:pt x="7207551" y="539210"/>
                  </a:lnTo>
                  <a:lnTo>
                    <a:pt x="7224087" y="506757"/>
                  </a:lnTo>
                  <a:lnTo>
                    <a:pt x="7236968" y="469138"/>
                  </a:lnTo>
                  <a:lnTo>
                    <a:pt x="7140956" y="438658"/>
                  </a:lnTo>
                  <a:close/>
                </a:path>
                <a:path w="7237095" h="753745">
                  <a:moveTo>
                    <a:pt x="7210241" y="204597"/>
                  </a:moveTo>
                  <a:lnTo>
                    <a:pt x="7034022" y="204597"/>
                  </a:lnTo>
                  <a:lnTo>
                    <a:pt x="7053073" y="205978"/>
                  </a:lnTo>
                  <a:lnTo>
                    <a:pt x="7070613" y="210121"/>
                  </a:lnTo>
                  <a:lnTo>
                    <a:pt x="7113845" y="238763"/>
                  </a:lnTo>
                  <a:lnTo>
                    <a:pt x="7137527" y="287020"/>
                  </a:lnTo>
                  <a:lnTo>
                    <a:pt x="7235698" y="263525"/>
                  </a:lnTo>
                  <a:lnTo>
                    <a:pt x="7226268" y="235805"/>
                  </a:lnTo>
                  <a:lnTo>
                    <a:pt x="7214742" y="211502"/>
                  </a:lnTo>
                  <a:lnTo>
                    <a:pt x="7210241" y="204597"/>
                  </a:lnTo>
                  <a:close/>
                </a:path>
                <a:path w="7237095" h="753745">
                  <a:moveTo>
                    <a:pt x="3210306" y="68072"/>
                  </a:moveTo>
                  <a:lnTo>
                    <a:pt x="3150616" y="68072"/>
                  </a:lnTo>
                  <a:lnTo>
                    <a:pt x="3077591" y="111506"/>
                  </a:lnTo>
                  <a:lnTo>
                    <a:pt x="3143631" y="111506"/>
                  </a:lnTo>
                  <a:lnTo>
                    <a:pt x="3180461" y="86741"/>
                  </a:lnTo>
                  <a:lnTo>
                    <a:pt x="3241639" y="86741"/>
                  </a:lnTo>
                  <a:lnTo>
                    <a:pt x="3210306" y="68072"/>
                  </a:lnTo>
                  <a:close/>
                </a:path>
                <a:path w="7237095" h="753745">
                  <a:moveTo>
                    <a:pt x="3241639" y="86741"/>
                  </a:moveTo>
                  <a:lnTo>
                    <a:pt x="3180461" y="86741"/>
                  </a:lnTo>
                  <a:lnTo>
                    <a:pt x="3217291" y="111506"/>
                  </a:lnTo>
                  <a:lnTo>
                    <a:pt x="3283204" y="111506"/>
                  </a:lnTo>
                  <a:lnTo>
                    <a:pt x="3241639" y="86741"/>
                  </a:lnTo>
                  <a:close/>
                </a:path>
                <a:path w="7237095" h="753745">
                  <a:moveTo>
                    <a:pt x="3285871" y="2031"/>
                  </a:moveTo>
                  <a:lnTo>
                    <a:pt x="3180461" y="2031"/>
                  </a:lnTo>
                  <a:lnTo>
                    <a:pt x="3139948" y="56642"/>
                  </a:lnTo>
                  <a:lnTo>
                    <a:pt x="3199511" y="56642"/>
                  </a:lnTo>
                  <a:lnTo>
                    <a:pt x="3285871" y="2031"/>
                  </a:lnTo>
                  <a:close/>
                </a:path>
                <a:path w="7237095" h="753745">
                  <a:moveTo>
                    <a:pt x="4301363" y="1397"/>
                  </a:moveTo>
                  <a:lnTo>
                    <a:pt x="4214241" y="1397"/>
                  </a:lnTo>
                  <a:lnTo>
                    <a:pt x="4143882" y="100203"/>
                  </a:lnTo>
                  <a:lnTo>
                    <a:pt x="4219956" y="100203"/>
                  </a:lnTo>
                  <a:lnTo>
                    <a:pt x="4256151" y="50292"/>
                  </a:lnTo>
                  <a:lnTo>
                    <a:pt x="4335614" y="50292"/>
                  </a:lnTo>
                  <a:lnTo>
                    <a:pt x="4301363" y="1397"/>
                  </a:lnTo>
                  <a:close/>
                </a:path>
                <a:path w="7237095" h="753745">
                  <a:moveTo>
                    <a:pt x="4335614" y="50292"/>
                  </a:moveTo>
                  <a:lnTo>
                    <a:pt x="4256151" y="50292"/>
                  </a:lnTo>
                  <a:lnTo>
                    <a:pt x="4294886" y="100203"/>
                  </a:lnTo>
                  <a:lnTo>
                    <a:pt x="4370578" y="100203"/>
                  </a:lnTo>
                  <a:lnTo>
                    <a:pt x="4335614" y="50292"/>
                  </a:lnTo>
                  <a:close/>
                </a:path>
                <a:path w="7237095" h="753745">
                  <a:moveTo>
                    <a:pt x="693547" y="0"/>
                  </a:moveTo>
                  <a:lnTo>
                    <a:pt x="588137" y="0"/>
                  </a:lnTo>
                  <a:lnTo>
                    <a:pt x="541909" y="100203"/>
                  </a:lnTo>
                  <a:lnTo>
                    <a:pt x="601472" y="100203"/>
                  </a:lnTo>
                  <a:lnTo>
                    <a:pt x="69354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82976" y="4031615"/>
              <a:ext cx="7237095" cy="633730"/>
            </a:xfrm>
            <a:custGeom>
              <a:avLst/>
              <a:gdLst/>
              <a:ahLst/>
              <a:cxnLst/>
              <a:rect l="l" t="t" r="r" b="b"/>
              <a:pathLst>
                <a:path w="7237095" h="633729">
                  <a:moveTo>
                    <a:pt x="6497574" y="539496"/>
                  </a:moveTo>
                  <a:lnTo>
                    <a:pt x="6591681" y="539496"/>
                  </a:lnTo>
                  <a:lnTo>
                    <a:pt x="6591681" y="633603"/>
                  </a:lnTo>
                  <a:lnTo>
                    <a:pt x="6497574" y="633603"/>
                  </a:lnTo>
                  <a:lnTo>
                    <a:pt x="6497574" y="539496"/>
                  </a:lnTo>
                  <a:close/>
                </a:path>
                <a:path w="7237095" h="633729">
                  <a:moveTo>
                    <a:pt x="6543040" y="122936"/>
                  </a:moveTo>
                  <a:lnTo>
                    <a:pt x="6476746" y="305054"/>
                  </a:lnTo>
                  <a:lnTo>
                    <a:pt x="6610731" y="305054"/>
                  </a:lnTo>
                  <a:lnTo>
                    <a:pt x="6543040" y="122936"/>
                  </a:lnTo>
                  <a:close/>
                </a:path>
                <a:path w="7237095" h="633729">
                  <a:moveTo>
                    <a:pt x="4257040" y="122936"/>
                  </a:moveTo>
                  <a:lnTo>
                    <a:pt x="4190746" y="305054"/>
                  </a:lnTo>
                  <a:lnTo>
                    <a:pt x="4324731" y="305054"/>
                  </a:lnTo>
                  <a:lnTo>
                    <a:pt x="4257040" y="122936"/>
                  </a:lnTo>
                  <a:close/>
                </a:path>
                <a:path w="7237095" h="633729">
                  <a:moveTo>
                    <a:pt x="0" y="12446"/>
                  </a:moveTo>
                  <a:lnTo>
                    <a:pt x="99187" y="12446"/>
                  </a:lnTo>
                  <a:lnTo>
                    <a:pt x="99187" y="416560"/>
                  </a:lnTo>
                  <a:lnTo>
                    <a:pt x="345694" y="416560"/>
                  </a:lnTo>
                  <a:lnTo>
                    <a:pt x="345694" y="499364"/>
                  </a:lnTo>
                  <a:lnTo>
                    <a:pt x="0" y="499364"/>
                  </a:lnTo>
                  <a:lnTo>
                    <a:pt x="0" y="12446"/>
                  </a:lnTo>
                  <a:close/>
                </a:path>
                <a:path w="7237095" h="633729">
                  <a:moveTo>
                    <a:pt x="6491858" y="8382"/>
                  </a:moveTo>
                  <a:lnTo>
                    <a:pt x="6596633" y="8382"/>
                  </a:lnTo>
                  <a:lnTo>
                    <a:pt x="6793230" y="499364"/>
                  </a:lnTo>
                  <a:lnTo>
                    <a:pt x="6685407" y="499364"/>
                  </a:lnTo>
                  <a:lnTo>
                    <a:pt x="6642608" y="387858"/>
                  </a:lnTo>
                  <a:lnTo>
                    <a:pt x="6446266" y="387858"/>
                  </a:lnTo>
                  <a:lnTo>
                    <a:pt x="6405753" y="499364"/>
                  </a:lnTo>
                  <a:lnTo>
                    <a:pt x="6300597" y="499364"/>
                  </a:lnTo>
                  <a:lnTo>
                    <a:pt x="6491858" y="8382"/>
                  </a:lnTo>
                  <a:close/>
                </a:path>
                <a:path w="7237095" h="633729">
                  <a:moveTo>
                    <a:pt x="5846064" y="8382"/>
                  </a:moveTo>
                  <a:lnTo>
                    <a:pt x="5945124" y="8382"/>
                  </a:lnTo>
                  <a:lnTo>
                    <a:pt x="5945124" y="201676"/>
                  </a:lnTo>
                  <a:lnTo>
                    <a:pt x="6139433" y="201676"/>
                  </a:lnTo>
                  <a:lnTo>
                    <a:pt x="6139433" y="8382"/>
                  </a:lnTo>
                  <a:lnTo>
                    <a:pt x="6238494" y="8382"/>
                  </a:lnTo>
                  <a:lnTo>
                    <a:pt x="6238494" y="499364"/>
                  </a:lnTo>
                  <a:lnTo>
                    <a:pt x="6139433" y="499364"/>
                  </a:lnTo>
                  <a:lnTo>
                    <a:pt x="6139433" y="284607"/>
                  </a:lnTo>
                  <a:lnTo>
                    <a:pt x="5945124" y="284607"/>
                  </a:lnTo>
                  <a:lnTo>
                    <a:pt x="5945124" y="499364"/>
                  </a:lnTo>
                  <a:lnTo>
                    <a:pt x="5846064" y="499364"/>
                  </a:lnTo>
                  <a:lnTo>
                    <a:pt x="5846064" y="8382"/>
                  </a:lnTo>
                  <a:close/>
                </a:path>
                <a:path w="7237095" h="633729">
                  <a:moveTo>
                    <a:pt x="5341874" y="8382"/>
                  </a:moveTo>
                  <a:lnTo>
                    <a:pt x="5438394" y="8382"/>
                  </a:lnTo>
                  <a:lnTo>
                    <a:pt x="5639308" y="336169"/>
                  </a:lnTo>
                  <a:lnTo>
                    <a:pt x="5639308" y="8382"/>
                  </a:lnTo>
                  <a:lnTo>
                    <a:pt x="5731383" y="8382"/>
                  </a:lnTo>
                  <a:lnTo>
                    <a:pt x="5731383" y="499364"/>
                  </a:lnTo>
                  <a:lnTo>
                    <a:pt x="5631942" y="499364"/>
                  </a:lnTo>
                  <a:lnTo>
                    <a:pt x="5433949" y="179197"/>
                  </a:lnTo>
                  <a:lnTo>
                    <a:pt x="5433949" y="499364"/>
                  </a:lnTo>
                  <a:lnTo>
                    <a:pt x="5341874" y="499364"/>
                  </a:lnTo>
                  <a:lnTo>
                    <a:pt x="5341874" y="8382"/>
                  </a:lnTo>
                  <a:close/>
                </a:path>
                <a:path w="7237095" h="633729">
                  <a:moveTo>
                    <a:pt x="4568063" y="8382"/>
                  </a:moveTo>
                  <a:lnTo>
                    <a:pt x="4716399" y="8382"/>
                  </a:lnTo>
                  <a:lnTo>
                    <a:pt x="4805426" y="343281"/>
                  </a:lnTo>
                  <a:lnTo>
                    <a:pt x="4893564" y="8382"/>
                  </a:lnTo>
                  <a:lnTo>
                    <a:pt x="5042154" y="8382"/>
                  </a:lnTo>
                  <a:lnTo>
                    <a:pt x="5042154" y="499364"/>
                  </a:lnTo>
                  <a:lnTo>
                    <a:pt x="4950079" y="499364"/>
                  </a:lnTo>
                  <a:lnTo>
                    <a:pt x="4950079" y="112903"/>
                  </a:lnTo>
                  <a:lnTo>
                    <a:pt x="4852670" y="499364"/>
                  </a:lnTo>
                  <a:lnTo>
                    <a:pt x="4757293" y="499364"/>
                  </a:lnTo>
                  <a:lnTo>
                    <a:pt x="4660138" y="112903"/>
                  </a:lnTo>
                  <a:lnTo>
                    <a:pt x="4660138" y="499364"/>
                  </a:lnTo>
                  <a:lnTo>
                    <a:pt x="4568063" y="499364"/>
                  </a:lnTo>
                  <a:lnTo>
                    <a:pt x="4568063" y="8382"/>
                  </a:lnTo>
                  <a:close/>
                </a:path>
                <a:path w="7237095" h="633729">
                  <a:moveTo>
                    <a:pt x="4205858" y="8382"/>
                  </a:moveTo>
                  <a:lnTo>
                    <a:pt x="4310633" y="8382"/>
                  </a:lnTo>
                  <a:lnTo>
                    <a:pt x="4507230" y="499364"/>
                  </a:lnTo>
                  <a:lnTo>
                    <a:pt x="4399407" y="499364"/>
                  </a:lnTo>
                  <a:lnTo>
                    <a:pt x="4356608" y="387858"/>
                  </a:lnTo>
                  <a:lnTo>
                    <a:pt x="4160266" y="387858"/>
                  </a:lnTo>
                  <a:lnTo>
                    <a:pt x="4119753" y="499364"/>
                  </a:lnTo>
                  <a:lnTo>
                    <a:pt x="4014597" y="499364"/>
                  </a:lnTo>
                  <a:lnTo>
                    <a:pt x="4205858" y="8382"/>
                  </a:lnTo>
                  <a:close/>
                </a:path>
                <a:path w="7237095" h="633729">
                  <a:moveTo>
                    <a:pt x="3419856" y="8382"/>
                  </a:moveTo>
                  <a:lnTo>
                    <a:pt x="3809873" y="8382"/>
                  </a:lnTo>
                  <a:lnTo>
                    <a:pt x="3809873" y="91440"/>
                  </a:lnTo>
                  <a:lnTo>
                    <a:pt x="3664585" y="91440"/>
                  </a:lnTo>
                  <a:lnTo>
                    <a:pt x="3664585" y="499364"/>
                  </a:lnTo>
                  <a:lnTo>
                    <a:pt x="3565398" y="499364"/>
                  </a:lnTo>
                  <a:lnTo>
                    <a:pt x="3565398" y="91440"/>
                  </a:lnTo>
                  <a:lnTo>
                    <a:pt x="3419856" y="91440"/>
                  </a:lnTo>
                  <a:lnTo>
                    <a:pt x="3419856" y="8382"/>
                  </a:lnTo>
                  <a:close/>
                </a:path>
                <a:path w="7237095" h="633729">
                  <a:moveTo>
                    <a:pt x="2988183" y="8382"/>
                  </a:moveTo>
                  <a:lnTo>
                    <a:pt x="3352165" y="8382"/>
                  </a:lnTo>
                  <a:lnTo>
                    <a:pt x="3352165" y="91440"/>
                  </a:lnTo>
                  <a:lnTo>
                    <a:pt x="3087370" y="91440"/>
                  </a:lnTo>
                  <a:lnTo>
                    <a:pt x="3087370" y="200279"/>
                  </a:lnTo>
                  <a:lnTo>
                    <a:pt x="3333750" y="200279"/>
                  </a:lnTo>
                  <a:lnTo>
                    <a:pt x="3333750" y="282956"/>
                  </a:lnTo>
                  <a:lnTo>
                    <a:pt x="3087370" y="282956"/>
                  </a:lnTo>
                  <a:lnTo>
                    <a:pt x="3087370" y="416560"/>
                  </a:lnTo>
                  <a:lnTo>
                    <a:pt x="3361563" y="416560"/>
                  </a:lnTo>
                  <a:lnTo>
                    <a:pt x="3361563" y="499364"/>
                  </a:lnTo>
                  <a:lnTo>
                    <a:pt x="2988183" y="499364"/>
                  </a:lnTo>
                  <a:lnTo>
                    <a:pt x="2988183" y="8382"/>
                  </a:lnTo>
                  <a:close/>
                </a:path>
                <a:path w="7237095" h="633729">
                  <a:moveTo>
                    <a:pt x="2470658" y="8382"/>
                  </a:moveTo>
                  <a:lnTo>
                    <a:pt x="2586863" y="8382"/>
                  </a:lnTo>
                  <a:lnTo>
                    <a:pt x="2702306" y="202565"/>
                  </a:lnTo>
                  <a:lnTo>
                    <a:pt x="2815463" y="8382"/>
                  </a:lnTo>
                  <a:lnTo>
                    <a:pt x="2929763" y="8382"/>
                  </a:lnTo>
                  <a:lnTo>
                    <a:pt x="2749169" y="293370"/>
                  </a:lnTo>
                  <a:lnTo>
                    <a:pt x="2749169" y="499364"/>
                  </a:lnTo>
                  <a:lnTo>
                    <a:pt x="2650490" y="499364"/>
                  </a:lnTo>
                  <a:lnTo>
                    <a:pt x="2650490" y="292735"/>
                  </a:lnTo>
                  <a:lnTo>
                    <a:pt x="2470658" y="8382"/>
                  </a:lnTo>
                  <a:close/>
                </a:path>
                <a:path w="7237095" h="633729">
                  <a:moveTo>
                    <a:pt x="2015998" y="8382"/>
                  </a:moveTo>
                  <a:lnTo>
                    <a:pt x="2115185" y="8382"/>
                  </a:lnTo>
                  <a:lnTo>
                    <a:pt x="2115185" y="274320"/>
                  </a:lnTo>
                  <a:lnTo>
                    <a:pt x="2115403" y="303158"/>
                  </a:lnTo>
                  <a:lnTo>
                    <a:pt x="2117220" y="344168"/>
                  </a:lnTo>
                  <a:lnTo>
                    <a:pt x="2129599" y="383508"/>
                  </a:lnTo>
                  <a:lnTo>
                    <a:pt x="2162190" y="412676"/>
                  </a:lnTo>
                  <a:lnTo>
                    <a:pt x="2214626" y="422910"/>
                  </a:lnTo>
                  <a:lnTo>
                    <a:pt x="2234390" y="421838"/>
                  </a:lnTo>
                  <a:lnTo>
                    <a:pt x="2278253" y="405765"/>
                  </a:lnTo>
                  <a:lnTo>
                    <a:pt x="2304034" y="363347"/>
                  </a:lnTo>
                  <a:lnTo>
                    <a:pt x="2308088" y="307036"/>
                  </a:lnTo>
                  <a:lnTo>
                    <a:pt x="2308352" y="280035"/>
                  </a:lnTo>
                  <a:lnTo>
                    <a:pt x="2308352" y="8382"/>
                  </a:lnTo>
                  <a:lnTo>
                    <a:pt x="2407412" y="8382"/>
                  </a:lnTo>
                  <a:lnTo>
                    <a:pt x="2407412" y="266192"/>
                  </a:lnTo>
                  <a:lnTo>
                    <a:pt x="2406911" y="307149"/>
                  </a:lnTo>
                  <a:lnTo>
                    <a:pt x="2402911" y="369633"/>
                  </a:lnTo>
                  <a:lnTo>
                    <a:pt x="2394555" y="408713"/>
                  </a:lnTo>
                  <a:lnTo>
                    <a:pt x="2369820" y="452755"/>
                  </a:lnTo>
                  <a:lnTo>
                    <a:pt x="2329207" y="484687"/>
                  </a:lnTo>
                  <a:lnTo>
                    <a:pt x="2292556" y="499260"/>
                  </a:lnTo>
                  <a:lnTo>
                    <a:pt x="2245312" y="506690"/>
                  </a:lnTo>
                  <a:lnTo>
                    <a:pt x="2217547" y="507619"/>
                  </a:lnTo>
                  <a:lnTo>
                    <a:pt x="2184521" y="506616"/>
                  </a:lnTo>
                  <a:lnTo>
                    <a:pt x="2131232" y="498564"/>
                  </a:lnTo>
                  <a:lnTo>
                    <a:pt x="2093753" y="482721"/>
                  </a:lnTo>
                  <a:lnTo>
                    <a:pt x="2053463" y="449199"/>
                  </a:lnTo>
                  <a:lnTo>
                    <a:pt x="2030013" y="408890"/>
                  </a:lnTo>
                  <a:lnTo>
                    <a:pt x="2021516" y="371197"/>
                  </a:lnTo>
                  <a:lnTo>
                    <a:pt x="2016615" y="308903"/>
                  </a:lnTo>
                  <a:lnTo>
                    <a:pt x="2015998" y="270256"/>
                  </a:lnTo>
                  <a:lnTo>
                    <a:pt x="2015998" y="8382"/>
                  </a:lnTo>
                  <a:close/>
                </a:path>
                <a:path w="7237095" h="633729">
                  <a:moveTo>
                    <a:pt x="1512189" y="8382"/>
                  </a:moveTo>
                  <a:lnTo>
                    <a:pt x="1611249" y="8382"/>
                  </a:lnTo>
                  <a:lnTo>
                    <a:pt x="1611249" y="201676"/>
                  </a:lnTo>
                  <a:lnTo>
                    <a:pt x="1805559" y="201676"/>
                  </a:lnTo>
                  <a:lnTo>
                    <a:pt x="1805559" y="8382"/>
                  </a:lnTo>
                  <a:lnTo>
                    <a:pt x="1904619" y="8382"/>
                  </a:lnTo>
                  <a:lnTo>
                    <a:pt x="1904619" y="499364"/>
                  </a:lnTo>
                  <a:lnTo>
                    <a:pt x="1805559" y="499364"/>
                  </a:lnTo>
                  <a:lnTo>
                    <a:pt x="1805559" y="284607"/>
                  </a:lnTo>
                  <a:lnTo>
                    <a:pt x="1611249" y="284607"/>
                  </a:lnTo>
                  <a:lnTo>
                    <a:pt x="1611249" y="499364"/>
                  </a:lnTo>
                  <a:lnTo>
                    <a:pt x="1512189" y="499364"/>
                  </a:lnTo>
                  <a:lnTo>
                    <a:pt x="1512189" y="8382"/>
                  </a:lnTo>
                  <a:close/>
                </a:path>
                <a:path w="7237095" h="633729">
                  <a:moveTo>
                    <a:pt x="1048131" y="8382"/>
                  </a:moveTo>
                  <a:lnTo>
                    <a:pt x="1438148" y="8382"/>
                  </a:lnTo>
                  <a:lnTo>
                    <a:pt x="1438148" y="91440"/>
                  </a:lnTo>
                  <a:lnTo>
                    <a:pt x="1292860" y="91440"/>
                  </a:lnTo>
                  <a:lnTo>
                    <a:pt x="1292860" y="499364"/>
                  </a:lnTo>
                  <a:lnTo>
                    <a:pt x="1193673" y="499364"/>
                  </a:lnTo>
                  <a:lnTo>
                    <a:pt x="1193673" y="91440"/>
                  </a:lnTo>
                  <a:lnTo>
                    <a:pt x="1048131" y="91440"/>
                  </a:lnTo>
                  <a:lnTo>
                    <a:pt x="1048131" y="8382"/>
                  </a:lnTo>
                  <a:close/>
                </a:path>
                <a:path w="7237095" h="633729">
                  <a:moveTo>
                    <a:pt x="375158" y="8382"/>
                  </a:moveTo>
                  <a:lnTo>
                    <a:pt x="491363" y="8382"/>
                  </a:lnTo>
                  <a:lnTo>
                    <a:pt x="606806" y="202565"/>
                  </a:lnTo>
                  <a:lnTo>
                    <a:pt x="719963" y="8382"/>
                  </a:lnTo>
                  <a:lnTo>
                    <a:pt x="834263" y="8382"/>
                  </a:lnTo>
                  <a:lnTo>
                    <a:pt x="653669" y="293370"/>
                  </a:lnTo>
                  <a:lnTo>
                    <a:pt x="653669" y="499364"/>
                  </a:lnTo>
                  <a:lnTo>
                    <a:pt x="554990" y="499364"/>
                  </a:lnTo>
                  <a:lnTo>
                    <a:pt x="554990" y="292735"/>
                  </a:lnTo>
                  <a:lnTo>
                    <a:pt x="375158" y="8382"/>
                  </a:lnTo>
                  <a:close/>
                </a:path>
                <a:path w="7237095" h="633729">
                  <a:moveTo>
                    <a:pt x="7039102" y="0"/>
                  </a:moveTo>
                  <a:lnTo>
                    <a:pt x="7082035" y="3331"/>
                  </a:lnTo>
                  <a:lnTo>
                    <a:pt x="7120731" y="13319"/>
                  </a:lnTo>
                  <a:lnTo>
                    <a:pt x="7155187" y="29950"/>
                  </a:lnTo>
                  <a:lnTo>
                    <a:pt x="7185406" y="53212"/>
                  </a:lnTo>
                  <a:lnTo>
                    <a:pt x="7214742" y="91614"/>
                  </a:lnTo>
                  <a:lnTo>
                    <a:pt x="7235698" y="143637"/>
                  </a:lnTo>
                  <a:lnTo>
                    <a:pt x="7137527" y="167132"/>
                  </a:lnTo>
                  <a:lnTo>
                    <a:pt x="7132030" y="149062"/>
                  </a:lnTo>
                  <a:lnTo>
                    <a:pt x="7124128" y="132969"/>
                  </a:lnTo>
                  <a:lnTo>
                    <a:pt x="7086653" y="97139"/>
                  </a:lnTo>
                  <a:lnTo>
                    <a:pt x="7034022" y="84709"/>
                  </a:lnTo>
                  <a:lnTo>
                    <a:pt x="7008064" y="87161"/>
                  </a:lnTo>
                  <a:lnTo>
                    <a:pt x="6963816" y="106783"/>
                  </a:lnTo>
                  <a:lnTo>
                    <a:pt x="6930647" y="146544"/>
                  </a:lnTo>
                  <a:lnTo>
                    <a:pt x="6913606" y="210016"/>
                  </a:lnTo>
                  <a:lnTo>
                    <a:pt x="6911467" y="250825"/>
                  </a:lnTo>
                  <a:lnTo>
                    <a:pt x="6913562" y="294044"/>
                  </a:lnTo>
                  <a:lnTo>
                    <a:pt x="6930326" y="360338"/>
                  </a:lnTo>
                  <a:lnTo>
                    <a:pt x="6963001" y="400728"/>
                  </a:lnTo>
                  <a:lnTo>
                    <a:pt x="7006538" y="420453"/>
                  </a:lnTo>
                  <a:lnTo>
                    <a:pt x="7032117" y="422910"/>
                  </a:lnTo>
                  <a:lnTo>
                    <a:pt x="7051163" y="421340"/>
                  </a:lnTo>
                  <a:lnTo>
                    <a:pt x="7100062" y="397891"/>
                  </a:lnTo>
                  <a:lnTo>
                    <a:pt x="7124509" y="365521"/>
                  </a:lnTo>
                  <a:lnTo>
                    <a:pt x="7140956" y="318770"/>
                  </a:lnTo>
                  <a:lnTo>
                    <a:pt x="7236968" y="349250"/>
                  </a:lnTo>
                  <a:lnTo>
                    <a:pt x="7224087" y="386869"/>
                  </a:lnTo>
                  <a:lnTo>
                    <a:pt x="7187372" y="446583"/>
                  </a:lnTo>
                  <a:lnTo>
                    <a:pt x="7136110" y="485705"/>
                  </a:lnTo>
                  <a:lnTo>
                    <a:pt x="7070871" y="505188"/>
                  </a:lnTo>
                  <a:lnTo>
                    <a:pt x="7033133" y="507619"/>
                  </a:lnTo>
                  <a:lnTo>
                    <a:pt x="6986365" y="503449"/>
                  </a:lnTo>
                  <a:lnTo>
                    <a:pt x="6943979" y="490934"/>
                  </a:lnTo>
                  <a:lnTo>
                    <a:pt x="6905974" y="470060"/>
                  </a:lnTo>
                  <a:lnTo>
                    <a:pt x="6872351" y="440817"/>
                  </a:lnTo>
                  <a:lnTo>
                    <a:pt x="6844774" y="404387"/>
                  </a:lnTo>
                  <a:lnTo>
                    <a:pt x="6825091" y="361791"/>
                  </a:lnTo>
                  <a:lnTo>
                    <a:pt x="6813290" y="313051"/>
                  </a:lnTo>
                  <a:lnTo>
                    <a:pt x="6809358" y="258191"/>
                  </a:lnTo>
                  <a:lnTo>
                    <a:pt x="6813313" y="200352"/>
                  </a:lnTo>
                  <a:lnTo>
                    <a:pt x="6825186" y="149336"/>
                  </a:lnTo>
                  <a:lnTo>
                    <a:pt x="6844988" y="105154"/>
                  </a:lnTo>
                  <a:lnTo>
                    <a:pt x="6872732" y="67818"/>
                  </a:lnTo>
                  <a:lnTo>
                    <a:pt x="6906853" y="38147"/>
                  </a:lnTo>
                  <a:lnTo>
                    <a:pt x="6945963" y="16954"/>
                  </a:lnTo>
                  <a:lnTo>
                    <a:pt x="6990050" y="4238"/>
                  </a:lnTo>
                  <a:lnTo>
                    <a:pt x="7039102" y="0"/>
                  </a:lnTo>
                  <a:close/>
                </a:path>
              </a:pathLst>
            </a:custGeom>
            <a:ln w="9525">
              <a:solidFill>
                <a:srgbClr val="7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55805" y="3908996"/>
              <a:ext cx="217805" cy="118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22097" y="3908361"/>
              <a:ext cx="236220" cy="1083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24886" y="3911727"/>
              <a:ext cx="151765" cy="100330"/>
            </a:xfrm>
            <a:custGeom>
              <a:avLst/>
              <a:gdLst/>
              <a:ahLst/>
              <a:cxnLst/>
              <a:rect l="l" t="t" r="r" b="b"/>
              <a:pathLst>
                <a:path w="151764" h="100329">
                  <a:moveTo>
                    <a:pt x="46227" y="0"/>
                  </a:moveTo>
                  <a:lnTo>
                    <a:pt x="151637" y="0"/>
                  </a:lnTo>
                  <a:lnTo>
                    <a:pt x="59562" y="100203"/>
                  </a:lnTo>
                  <a:lnTo>
                    <a:pt x="0" y="100203"/>
                  </a:lnTo>
                  <a:lnTo>
                    <a:pt x="46227" y="0"/>
                  </a:lnTo>
                  <a:close/>
                </a:path>
              </a:pathLst>
            </a:custGeom>
            <a:ln w="9525">
              <a:solidFill>
                <a:srgbClr val="7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90874" y="3076511"/>
              <a:ext cx="5786501" cy="7000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35896" y="3125279"/>
              <a:ext cx="5700522" cy="6109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20311" y="6443980"/>
            <a:ext cx="110109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0"/>
            <a:ext cx="8833485" cy="6858000"/>
            <a:chOff x="0" y="0"/>
            <a:chExt cx="117779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657286"/>
              <a:ext cx="3005201" cy="52007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971736"/>
              <a:ext cx="2233676" cy="38862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405126" cy="41480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095500" cy="3755390"/>
            </a:xfrm>
            <a:custGeom>
              <a:avLst/>
              <a:gdLst/>
              <a:ahLst/>
              <a:cxnLst/>
              <a:rect l="l" t="t" r="r" b="b"/>
              <a:pathLst>
                <a:path w="2095500" h="3755390">
                  <a:moveTo>
                    <a:pt x="2095499" y="0"/>
                  </a:moveTo>
                  <a:lnTo>
                    <a:pt x="0" y="0"/>
                  </a:lnTo>
                  <a:lnTo>
                    <a:pt x="0" y="3754832"/>
                  </a:lnTo>
                  <a:lnTo>
                    <a:pt x="2095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490599" cy="23478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09675" cy="2038350"/>
            </a:xfrm>
            <a:custGeom>
              <a:avLst/>
              <a:gdLst/>
              <a:ahLst/>
              <a:cxnLst/>
              <a:rect l="l" t="t" r="r" b="b"/>
              <a:pathLst>
                <a:path w="1209675" h="2038350">
                  <a:moveTo>
                    <a:pt x="1209674" y="0"/>
                  </a:moveTo>
                  <a:lnTo>
                    <a:pt x="0" y="0"/>
                  </a:lnTo>
                  <a:lnTo>
                    <a:pt x="0" y="2038350"/>
                  </a:lnTo>
                  <a:lnTo>
                    <a:pt x="12096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295711"/>
              <a:ext cx="1481074" cy="25622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66950" y="0"/>
              <a:ext cx="7072376" cy="9190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72525" y="0"/>
              <a:ext cx="3005201" cy="9190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903381" y="-134129"/>
            <a:ext cx="6731318" cy="100155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/>
              <a:t>KÍ </a:t>
            </a:r>
            <a:r>
              <a:rPr sz="3200" spc="15" dirty="0"/>
              <a:t>HIỆU </a:t>
            </a:r>
            <a:r>
              <a:rPr sz="3200" spc="20" dirty="0"/>
              <a:t>ÂM </a:t>
            </a:r>
            <a:r>
              <a:rPr sz="3200" spc="15" dirty="0"/>
              <a:t>BẰNG HỆ </a:t>
            </a:r>
            <a:r>
              <a:rPr sz="3200" spc="20" dirty="0"/>
              <a:t>THỐNG CHỮ </a:t>
            </a:r>
            <a:r>
              <a:rPr sz="3200" spc="10" dirty="0"/>
              <a:t>CÁI</a:t>
            </a:r>
            <a:r>
              <a:rPr sz="3200" spc="-640" dirty="0"/>
              <a:t> </a:t>
            </a:r>
            <a:r>
              <a:rPr sz="3200" spc="-30" dirty="0"/>
              <a:t>LATIN</a:t>
            </a:r>
            <a:endParaRPr sz="3200" dirty="0"/>
          </a:p>
        </p:txBody>
      </p:sp>
      <p:grpSp>
        <p:nvGrpSpPr>
          <p:cNvPr id="13" name="object 13"/>
          <p:cNvGrpSpPr/>
          <p:nvPr/>
        </p:nvGrpSpPr>
        <p:grpSpPr>
          <a:xfrm>
            <a:off x="1121569" y="742889"/>
            <a:ext cx="7329488" cy="3157855"/>
            <a:chOff x="1495425" y="742886"/>
            <a:chExt cx="9772650" cy="3157855"/>
          </a:xfrm>
        </p:grpSpPr>
        <p:sp>
          <p:nvSpPr>
            <p:cNvPr id="14" name="object 14"/>
            <p:cNvSpPr/>
            <p:nvPr/>
          </p:nvSpPr>
          <p:spPr>
            <a:xfrm>
              <a:off x="1495425" y="742886"/>
              <a:ext cx="1271524" cy="9382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05050" y="742886"/>
              <a:ext cx="1347724" cy="9382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81350" y="742886"/>
              <a:ext cx="890587" cy="9382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09975" y="742886"/>
              <a:ext cx="1347724" cy="9382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5800" y="742886"/>
              <a:ext cx="1481074" cy="9382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05450" y="742886"/>
              <a:ext cx="1023937" cy="9382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67425" y="742886"/>
              <a:ext cx="1595374" cy="9382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00900" y="742886"/>
              <a:ext cx="1004887" cy="93821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39050" y="742886"/>
              <a:ext cx="842962" cy="93821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10525" y="742886"/>
              <a:ext cx="1100137" cy="93821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43925" y="742886"/>
              <a:ext cx="681037" cy="93821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24276" y="2909950"/>
              <a:ext cx="8031480" cy="400050"/>
            </a:xfrm>
            <a:custGeom>
              <a:avLst/>
              <a:gdLst/>
              <a:ahLst/>
              <a:cxnLst/>
              <a:rect l="l" t="t" r="r" b="b"/>
              <a:pathLst>
                <a:path w="8031480" h="400050">
                  <a:moveTo>
                    <a:pt x="590550" y="400050"/>
                  </a:moveTo>
                  <a:lnTo>
                    <a:pt x="762126" y="400050"/>
                  </a:lnTo>
                </a:path>
                <a:path w="8031480" h="400050">
                  <a:moveTo>
                    <a:pt x="0" y="0"/>
                  </a:moveTo>
                  <a:lnTo>
                    <a:pt x="8030972" y="0"/>
                  </a:lnTo>
                </a:path>
                <a:path w="8031480" h="400050">
                  <a:moveTo>
                    <a:pt x="0" y="76200"/>
                  </a:moveTo>
                  <a:lnTo>
                    <a:pt x="8030972" y="76200"/>
                  </a:lnTo>
                </a:path>
                <a:path w="8031480" h="400050">
                  <a:moveTo>
                    <a:pt x="0" y="161925"/>
                  </a:moveTo>
                  <a:lnTo>
                    <a:pt x="8030972" y="161925"/>
                  </a:lnTo>
                </a:path>
                <a:path w="8031480" h="400050">
                  <a:moveTo>
                    <a:pt x="0" y="238125"/>
                  </a:moveTo>
                  <a:lnTo>
                    <a:pt x="8030972" y="238125"/>
                  </a:lnTo>
                </a:path>
                <a:path w="8031480" h="400050">
                  <a:moveTo>
                    <a:pt x="0" y="314325"/>
                  </a:moveTo>
                  <a:lnTo>
                    <a:pt x="8030972" y="31432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229975" y="2905125"/>
              <a:ext cx="0" cy="323850"/>
            </a:xfrm>
            <a:custGeom>
              <a:avLst/>
              <a:gdLst/>
              <a:ahLst/>
              <a:cxnLst/>
              <a:rect l="l" t="t" r="r" b="b"/>
              <a:pathLst>
                <a:path h="323850">
                  <a:moveTo>
                    <a:pt x="0" y="0"/>
                  </a:moveTo>
                  <a:lnTo>
                    <a:pt x="0" y="323596"/>
                  </a:lnTo>
                </a:path>
              </a:pathLst>
            </a:custGeom>
            <a:ln w="762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177651" y="2909950"/>
              <a:ext cx="0" cy="317500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0"/>
                  </a:moveTo>
                  <a:lnTo>
                    <a:pt x="0" y="316991"/>
                  </a:lnTo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71825" y="2705100"/>
              <a:ext cx="590550" cy="65722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72025" y="3228975"/>
              <a:ext cx="142875" cy="8572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29050" y="3257550"/>
              <a:ext cx="142875" cy="8572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15000" y="3190875"/>
              <a:ext cx="142875" cy="762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439400" y="2990850"/>
              <a:ext cx="142875" cy="8572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48450" y="3152775"/>
              <a:ext cx="152400" cy="762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00950" y="3105150"/>
              <a:ext cx="152400" cy="8572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543925" y="3067050"/>
              <a:ext cx="152400" cy="8572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486900" y="3028950"/>
              <a:ext cx="152400" cy="762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24250" y="3314636"/>
              <a:ext cx="747712" cy="58578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66059" y="3418566"/>
              <a:ext cx="359568" cy="25510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37419" y="3465807"/>
              <a:ext cx="274223" cy="20786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76016" y="3465807"/>
              <a:ext cx="521027" cy="20786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99982" y="3465807"/>
              <a:ext cx="540097" cy="21730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66383" y="3465807"/>
              <a:ext cx="321569" cy="20786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447386" y="3465807"/>
              <a:ext cx="226814" cy="21730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304964" y="3418566"/>
              <a:ext cx="397518" cy="26454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216051" y="3235387"/>
            <a:ext cx="244316" cy="1281761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2000" spc="50" dirty="0">
                <a:solidFill>
                  <a:srgbClr val="4471C4"/>
                </a:solidFill>
                <a:latin typeface="Arial"/>
                <a:cs typeface="Arial"/>
              </a:rPr>
              <a:t>MI</a:t>
            </a:r>
            <a:endParaRPr sz="200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1310"/>
              </a:spcBef>
            </a:pPr>
            <a:r>
              <a:rPr sz="2150" spc="15" dirty="0">
                <a:solidFill>
                  <a:srgbClr val="EC7C30"/>
                </a:solidFill>
                <a:latin typeface="Arial"/>
                <a:cs typeface="Arial"/>
              </a:rPr>
              <a:t>E</a:t>
            </a:r>
            <a:endParaRPr sz="21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848702" y="3235386"/>
            <a:ext cx="1748314" cy="1612621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15"/>
              </a:spcBef>
              <a:tabLst>
                <a:tab pos="925194" algn="l"/>
                <a:tab pos="1990725" algn="l"/>
              </a:tabLst>
            </a:pPr>
            <a:r>
              <a:rPr sz="2000" spc="-65" dirty="0">
                <a:solidFill>
                  <a:srgbClr val="4471C4"/>
                </a:solidFill>
                <a:latin typeface="Arial"/>
                <a:cs typeface="Arial"/>
              </a:rPr>
              <a:t>P</a:t>
            </a:r>
            <a:r>
              <a:rPr sz="2000" spc="-25" dirty="0">
                <a:solidFill>
                  <a:srgbClr val="4471C4"/>
                </a:solidFill>
                <a:latin typeface="Arial"/>
                <a:cs typeface="Arial"/>
              </a:rPr>
              <a:t>H</a:t>
            </a:r>
            <a:r>
              <a:rPr sz="2000" spc="15" dirty="0">
                <a:solidFill>
                  <a:srgbClr val="4471C4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	</a:t>
            </a:r>
            <a:r>
              <a:rPr sz="2000" spc="10" dirty="0">
                <a:solidFill>
                  <a:srgbClr val="4471C4"/>
                </a:solidFill>
                <a:latin typeface="Arial"/>
                <a:cs typeface="Arial"/>
              </a:rPr>
              <a:t>SO</a:t>
            </a:r>
            <a:r>
              <a:rPr sz="2000" spc="15" dirty="0">
                <a:solidFill>
                  <a:srgbClr val="4471C4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	</a:t>
            </a:r>
            <a:r>
              <a:rPr sz="2000" spc="10" dirty="0">
                <a:solidFill>
                  <a:srgbClr val="4471C4"/>
                </a:solidFill>
                <a:latin typeface="Arial"/>
                <a:cs typeface="Arial"/>
              </a:rPr>
              <a:t>LA</a:t>
            </a:r>
            <a:endParaRPr sz="2000">
              <a:latin typeface="Arial"/>
              <a:cs typeface="Arial"/>
            </a:endParaRPr>
          </a:p>
          <a:p>
            <a:pPr marR="36195" algn="r">
              <a:lnSpc>
                <a:spcPct val="100000"/>
              </a:lnSpc>
              <a:spcBef>
                <a:spcPts val="1310"/>
              </a:spcBef>
              <a:tabLst>
                <a:tab pos="874394" algn="l"/>
                <a:tab pos="1855470" algn="l"/>
              </a:tabLst>
            </a:pPr>
            <a:r>
              <a:rPr sz="2150" spc="15" dirty="0">
                <a:solidFill>
                  <a:srgbClr val="EC7C30"/>
                </a:solidFill>
                <a:latin typeface="Arial"/>
                <a:cs typeface="Arial"/>
              </a:rPr>
              <a:t>F	</a:t>
            </a:r>
            <a:r>
              <a:rPr sz="2150" spc="20" dirty="0">
                <a:solidFill>
                  <a:srgbClr val="EC7C30"/>
                </a:solidFill>
                <a:latin typeface="Arial"/>
                <a:cs typeface="Arial"/>
              </a:rPr>
              <a:t>G	</a:t>
            </a:r>
            <a:r>
              <a:rPr sz="2150" spc="15" dirty="0">
                <a:solidFill>
                  <a:srgbClr val="EC7C30"/>
                </a:solidFill>
                <a:latin typeface="Arial"/>
                <a:cs typeface="Arial"/>
              </a:rPr>
              <a:t>A</a:t>
            </a:r>
            <a:endParaRPr sz="21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78980" y="3235387"/>
            <a:ext cx="201930" cy="1281761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2000" spc="5" dirty="0">
                <a:solidFill>
                  <a:srgbClr val="4471C4"/>
                </a:solidFill>
                <a:latin typeface="Arial"/>
                <a:cs typeface="Arial"/>
              </a:rPr>
              <a:t>SI</a:t>
            </a:r>
            <a:endParaRPr sz="2000">
              <a:latin typeface="Arial"/>
              <a:cs typeface="Arial"/>
            </a:endParaRPr>
          </a:p>
          <a:p>
            <a:pPr marL="71755">
              <a:lnSpc>
                <a:spcPct val="100000"/>
              </a:lnSpc>
              <a:spcBef>
                <a:spcPts val="1310"/>
              </a:spcBef>
            </a:pPr>
            <a:r>
              <a:rPr sz="2150" spc="15" dirty="0">
                <a:solidFill>
                  <a:srgbClr val="EC7C30"/>
                </a:solidFill>
                <a:latin typeface="Arial"/>
                <a:cs typeface="Arial"/>
              </a:rPr>
              <a:t>B</a:t>
            </a:r>
            <a:endParaRPr sz="21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35062" y="3235387"/>
            <a:ext cx="315754" cy="1281761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15"/>
              </a:spcBef>
            </a:pPr>
            <a:r>
              <a:rPr sz="2000" spc="55" dirty="0">
                <a:solidFill>
                  <a:srgbClr val="4471C4"/>
                </a:solidFill>
                <a:latin typeface="Arial"/>
                <a:cs typeface="Arial"/>
              </a:rPr>
              <a:t>ĐÔ</a:t>
            </a:r>
            <a:endParaRPr sz="2000">
              <a:latin typeface="Arial"/>
              <a:cs typeface="Arial"/>
            </a:endParaRPr>
          </a:p>
          <a:p>
            <a:pPr marR="55244" algn="r">
              <a:lnSpc>
                <a:spcPct val="100000"/>
              </a:lnSpc>
              <a:spcBef>
                <a:spcPts val="1310"/>
              </a:spcBef>
            </a:pPr>
            <a:r>
              <a:rPr sz="2150" spc="15" dirty="0">
                <a:solidFill>
                  <a:srgbClr val="EC7C30"/>
                </a:solidFill>
                <a:latin typeface="Arial"/>
                <a:cs typeface="Arial"/>
              </a:rPr>
              <a:t>C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121569" y="742886"/>
            <a:ext cx="7597616" cy="1433830"/>
            <a:chOff x="1495425" y="742886"/>
            <a:chExt cx="10130155" cy="1433830"/>
          </a:xfrm>
        </p:grpSpPr>
        <p:sp>
          <p:nvSpPr>
            <p:cNvPr id="50" name="object 50"/>
            <p:cNvSpPr/>
            <p:nvPr/>
          </p:nvSpPr>
          <p:spPr>
            <a:xfrm>
              <a:off x="1495425" y="742886"/>
              <a:ext cx="1300099" cy="93821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62200" y="742886"/>
              <a:ext cx="1004887" cy="93821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933700" y="742886"/>
              <a:ext cx="1214437" cy="93821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14750" y="742886"/>
              <a:ext cx="1204912" cy="938212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495800" y="742886"/>
              <a:ext cx="1138237" cy="93821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210175" y="742886"/>
              <a:ext cx="1490599" cy="93821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76975" y="742886"/>
              <a:ext cx="1109662" cy="938212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962775" y="742886"/>
              <a:ext cx="1223962" cy="938212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762875" y="742886"/>
              <a:ext cx="1452499" cy="93821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782050" y="742886"/>
              <a:ext cx="1471549" cy="93821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829800" y="742886"/>
              <a:ext cx="890587" cy="9382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296525" y="742886"/>
              <a:ext cx="1328674" cy="93821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495425" y="1238186"/>
              <a:ext cx="1281049" cy="938212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05050" y="1238186"/>
              <a:ext cx="1100137" cy="93821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323976" y="873064"/>
            <a:ext cx="7202329" cy="210891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25"/>
              </a:spcBef>
            </a:pPr>
            <a:r>
              <a:rPr sz="3200" spc="-915" dirty="0">
                <a:solidFill>
                  <a:srgbClr val="4471C4"/>
                </a:solidFill>
                <a:latin typeface="Arial"/>
                <a:cs typeface="Arial"/>
              </a:rPr>
              <a:t>TĐìọmc</a:t>
            </a:r>
            <a:r>
              <a:rPr sz="3200" spc="-2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3200" spc="-610" dirty="0">
                <a:solidFill>
                  <a:srgbClr val="4471C4"/>
                </a:solidFill>
                <a:latin typeface="Arial"/>
                <a:cs typeface="Arial"/>
              </a:rPr>
              <a:t>hviàểuvikếíthciáệcu </a:t>
            </a:r>
            <a:r>
              <a:rPr sz="3200" spc="-700" dirty="0">
                <a:solidFill>
                  <a:srgbClr val="4471C4"/>
                </a:solidFill>
                <a:latin typeface="Arial"/>
                <a:cs typeface="Arial"/>
              </a:rPr>
              <a:t>nbốằtngtrohnệgthbốàni </a:t>
            </a:r>
            <a:r>
              <a:rPr sz="3200" spc="-690" dirty="0">
                <a:solidFill>
                  <a:srgbClr val="4471C4"/>
                </a:solidFill>
                <a:latin typeface="Arial"/>
                <a:cs typeface="Arial"/>
              </a:rPr>
              <a:t>gđọchcữnhcạáci: </a:t>
            </a:r>
            <a:r>
              <a:rPr sz="3200" spc="-5" dirty="0">
                <a:solidFill>
                  <a:srgbClr val="4471C4"/>
                </a:solidFill>
                <a:latin typeface="Arial"/>
                <a:cs typeface="Arial"/>
              </a:rPr>
              <a:t>bằng </a:t>
            </a:r>
            <a:r>
              <a:rPr sz="3200" spc="25" dirty="0">
                <a:solidFill>
                  <a:srgbClr val="4471C4"/>
                </a:solidFill>
                <a:latin typeface="Arial"/>
                <a:cs typeface="Arial"/>
              </a:rPr>
              <a:t>kí </a:t>
            </a:r>
            <a:r>
              <a:rPr sz="3200" spc="-5" dirty="0">
                <a:solidFill>
                  <a:srgbClr val="4471C4"/>
                </a:solidFill>
                <a:latin typeface="Arial"/>
                <a:cs typeface="Arial"/>
              </a:rPr>
              <a:t>hiệu  </a:t>
            </a:r>
            <a:r>
              <a:rPr sz="4800" spc="-1064" baseline="1736" dirty="0">
                <a:solidFill>
                  <a:srgbClr val="4471C4"/>
                </a:solidFill>
                <a:latin typeface="Arial"/>
                <a:cs typeface="Arial"/>
              </a:rPr>
              <a:t>c</a:t>
            </a:r>
            <a:r>
              <a:rPr sz="2400" spc="-710" dirty="0">
                <a:latin typeface="Arial"/>
                <a:cs typeface="Arial"/>
              </a:rPr>
              <a:t>Tr</a:t>
            </a:r>
            <a:r>
              <a:rPr sz="4800" spc="-1064" baseline="1736" dirty="0">
                <a:solidFill>
                  <a:srgbClr val="4471C4"/>
                </a:solidFill>
                <a:latin typeface="Arial"/>
                <a:cs typeface="Arial"/>
              </a:rPr>
              <a:t>h</a:t>
            </a:r>
            <a:r>
              <a:rPr sz="2400" spc="-710" dirty="0">
                <a:latin typeface="Arial"/>
                <a:cs typeface="Arial"/>
              </a:rPr>
              <a:t>o</a:t>
            </a:r>
            <a:r>
              <a:rPr sz="4800" spc="-1064" baseline="1736" dirty="0">
                <a:solidFill>
                  <a:srgbClr val="4471C4"/>
                </a:solidFill>
                <a:latin typeface="Arial"/>
                <a:cs typeface="Arial"/>
              </a:rPr>
              <a:t>ữ</a:t>
            </a:r>
            <a:r>
              <a:rPr sz="2400" spc="-710" dirty="0">
                <a:latin typeface="Arial"/>
                <a:cs typeface="Arial"/>
              </a:rPr>
              <a:t>ng</a:t>
            </a:r>
            <a:r>
              <a:rPr sz="2400" spc="-420" dirty="0">
                <a:latin typeface="Arial"/>
                <a:cs typeface="Arial"/>
              </a:rPr>
              <a:t> </a:t>
            </a:r>
            <a:r>
              <a:rPr sz="4800" spc="-982" baseline="1736" dirty="0">
                <a:solidFill>
                  <a:srgbClr val="4471C4"/>
                </a:solidFill>
                <a:latin typeface="Arial"/>
                <a:cs typeface="Arial"/>
              </a:rPr>
              <a:t>c</a:t>
            </a:r>
            <a:r>
              <a:rPr sz="2400" spc="-655" dirty="0">
                <a:latin typeface="Arial"/>
                <a:cs typeface="Arial"/>
              </a:rPr>
              <a:t>â</a:t>
            </a:r>
            <a:r>
              <a:rPr sz="4800" spc="-982" baseline="1736" dirty="0">
                <a:solidFill>
                  <a:srgbClr val="4471C4"/>
                </a:solidFill>
                <a:latin typeface="Arial"/>
                <a:cs typeface="Arial"/>
              </a:rPr>
              <a:t>á</a:t>
            </a:r>
            <a:r>
              <a:rPr sz="2400" spc="-655" dirty="0">
                <a:latin typeface="Arial"/>
                <a:cs typeface="Arial"/>
              </a:rPr>
              <a:t>m</a:t>
            </a:r>
            <a:r>
              <a:rPr sz="4800" spc="-982" baseline="1736" dirty="0">
                <a:solidFill>
                  <a:srgbClr val="4471C4"/>
                </a:solidFill>
                <a:latin typeface="Arial"/>
                <a:cs typeface="Arial"/>
              </a:rPr>
              <a:t>i </a:t>
            </a:r>
            <a:r>
              <a:rPr sz="2400" spc="-10" dirty="0">
                <a:latin typeface="Arial"/>
                <a:cs typeface="Arial"/>
              </a:rPr>
              <a:t>nhạc, ngoài </a:t>
            </a:r>
            <a:r>
              <a:rPr sz="2400" dirty="0">
                <a:latin typeface="Arial"/>
                <a:cs typeface="Arial"/>
              </a:rPr>
              <a:t>kí hiệu </a:t>
            </a:r>
            <a:r>
              <a:rPr sz="2400" spc="-25" dirty="0">
                <a:latin typeface="Arial"/>
                <a:cs typeface="Arial"/>
              </a:rPr>
              <a:t>các </a:t>
            </a:r>
            <a:r>
              <a:rPr sz="2400" spc="-30" dirty="0">
                <a:latin typeface="Arial"/>
                <a:cs typeface="Arial"/>
              </a:rPr>
              <a:t>âm </a:t>
            </a:r>
            <a:r>
              <a:rPr sz="2400" spc="10" dirty="0">
                <a:latin typeface="Arial"/>
                <a:cs typeface="Arial"/>
              </a:rPr>
              <a:t>bằng </a:t>
            </a:r>
            <a:r>
              <a:rPr sz="2400" spc="-20" dirty="0">
                <a:latin typeface="Arial"/>
                <a:cs typeface="Arial"/>
              </a:rPr>
              <a:t>nốt </a:t>
            </a:r>
            <a:r>
              <a:rPr sz="2400" spc="-10" dirty="0">
                <a:latin typeface="Arial"/>
                <a:cs typeface="Arial"/>
              </a:rPr>
              <a:t>nhạc </a:t>
            </a:r>
            <a:r>
              <a:rPr sz="2400" spc="-20" dirty="0">
                <a:latin typeface="Arial"/>
                <a:cs typeface="Arial"/>
              </a:rPr>
              <a:t>ghi </a:t>
            </a:r>
            <a:r>
              <a:rPr sz="2400" spc="-10" dirty="0">
                <a:latin typeface="Arial"/>
                <a:cs typeface="Arial"/>
              </a:rPr>
              <a:t>trên dòng </a:t>
            </a:r>
            <a:r>
              <a:rPr sz="2400" spc="70" dirty="0">
                <a:latin typeface="Arial"/>
                <a:cs typeface="Arial"/>
              </a:rPr>
              <a:t>kẻ  </a:t>
            </a:r>
            <a:r>
              <a:rPr sz="2400" spc="-5" dirty="0">
                <a:latin typeface="Arial"/>
                <a:cs typeface="Arial"/>
              </a:rPr>
              <a:t>(khuông nhạc), </a:t>
            </a:r>
            <a:r>
              <a:rPr sz="2400" spc="-25" dirty="0">
                <a:latin typeface="Arial"/>
                <a:cs typeface="Arial"/>
              </a:rPr>
              <a:t>cón </a:t>
            </a:r>
            <a:r>
              <a:rPr sz="2400" spc="35" dirty="0">
                <a:latin typeface="Arial"/>
                <a:cs typeface="Arial"/>
              </a:rPr>
              <a:t>có </a:t>
            </a:r>
            <a:r>
              <a:rPr sz="2400" spc="-20" dirty="0">
                <a:latin typeface="Arial"/>
                <a:cs typeface="Arial"/>
              </a:rPr>
              <a:t>cách </a:t>
            </a:r>
            <a:r>
              <a:rPr sz="2400" dirty="0">
                <a:latin typeface="Arial"/>
                <a:cs typeface="Arial"/>
              </a:rPr>
              <a:t>kí </a:t>
            </a:r>
            <a:r>
              <a:rPr sz="2400" spc="-20" dirty="0">
                <a:latin typeface="Arial"/>
                <a:cs typeface="Arial"/>
              </a:rPr>
              <a:t>hiệu </a:t>
            </a:r>
            <a:r>
              <a:rPr sz="2400" dirty="0">
                <a:latin typeface="Arial"/>
                <a:cs typeface="Arial"/>
              </a:rPr>
              <a:t>tên </a:t>
            </a:r>
            <a:r>
              <a:rPr sz="2400" spc="10" dirty="0">
                <a:latin typeface="Arial"/>
                <a:cs typeface="Arial"/>
              </a:rPr>
              <a:t>bảy </a:t>
            </a:r>
            <a:r>
              <a:rPr sz="2400" spc="-20" dirty="0">
                <a:latin typeface="Arial"/>
                <a:cs typeface="Arial"/>
              </a:rPr>
              <a:t>nốt </a:t>
            </a:r>
            <a:r>
              <a:rPr sz="2400" spc="5" dirty="0">
                <a:latin typeface="Arial"/>
                <a:cs typeface="Arial"/>
              </a:rPr>
              <a:t>nhạc </a:t>
            </a:r>
            <a:r>
              <a:rPr sz="2400" spc="15" dirty="0">
                <a:latin typeface="Arial"/>
                <a:cs typeface="Arial"/>
              </a:rPr>
              <a:t>dựa </a:t>
            </a:r>
            <a:r>
              <a:rPr sz="2400" spc="-10" dirty="0">
                <a:latin typeface="Arial"/>
                <a:cs typeface="Arial"/>
              </a:rPr>
              <a:t>trên </a:t>
            </a:r>
            <a:r>
              <a:rPr sz="2400" spc="10" dirty="0">
                <a:latin typeface="Arial"/>
                <a:cs typeface="Arial"/>
              </a:rPr>
              <a:t>bảng </a:t>
            </a:r>
            <a:r>
              <a:rPr sz="2400" spc="6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chữ </a:t>
            </a:r>
            <a:r>
              <a:rPr sz="2400" spc="-20" dirty="0">
                <a:latin typeface="Arial"/>
                <a:cs typeface="Arial"/>
              </a:rPr>
              <a:t>cái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Latin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107283" y="1866903"/>
            <a:ext cx="8022431" cy="252412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380649" y="2624551"/>
            <a:ext cx="2789396" cy="2627641"/>
          </a:xfrm>
          <a:prstGeom prst="rect">
            <a:avLst/>
          </a:prstGeom>
        </p:spPr>
        <p:txBody>
          <a:bodyPr vert="horz" wrap="square" lIns="0" tIns="227329" rIns="0" bIns="0" rtlCol="0">
            <a:spAutoFit/>
          </a:bodyPr>
          <a:lstStyle/>
          <a:p>
            <a:pPr marL="1102360">
              <a:lnSpc>
                <a:spcPct val="100000"/>
              </a:lnSpc>
              <a:spcBef>
                <a:spcPts val="1789"/>
              </a:spcBef>
              <a:tabLst>
                <a:tab pos="1511935" algn="l"/>
                <a:tab pos="2284095" algn="l"/>
                <a:tab pos="2780030" algn="l"/>
                <a:tab pos="3485515" algn="l"/>
              </a:tabLst>
            </a:pPr>
            <a:r>
              <a:rPr sz="2400" dirty="0">
                <a:solidFill>
                  <a:srgbClr val="00AFEF"/>
                </a:solidFill>
                <a:latin typeface="Arial"/>
                <a:cs typeface="Arial"/>
              </a:rPr>
              <a:t>G	G</a:t>
            </a:r>
            <a:r>
              <a:rPr sz="2400" spc="-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E	</a:t>
            </a:r>
            <a:r>
              <a:rPr sz="2400" dirty="0">
                <a:solidFill>
                  <a:srgbClr val="00AFEF"/>
                </a:solidFill>
                <a:latin typeface="Arial"/>
                <a:cs typeface="Arial"/>
              </a:rPr>
              <a:t>G	</a:t>
            </a: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E	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2400" dirty="0">
              <a:latin typeface="Arial"/>
              <a:cs typeface="Arial"/>
            </a:endParaRPr>
          </a:p>
          <a:p>
            <a:pPr marR="516890" algn="r">
              <a:lnSpc>
                <a:spcPct val="100000"/>
              </a:lnSpc>
              <a:spcBef>
                <a:spcPts val="1455"/>
              </a:spcBef>
              <a:tabLst>
                <a:tab pos="955675" algn="l"/>
              </a:tabLst>
            </a:pPr>
            <a:r>
              <a:rPr sz="2000" spc="50" dirty="0">
                <a:solidFill>
                  <a:srgbClr val="4471C4"/>
                </a:solidFill>
                <a:latin typeface="Arial"/>
                <a:cs typeface="Arial"/>
              </a:rPr>
              <a:t>Đ</a:t>
            </a:r>
            <a:r>
              <a:rPr sz="2000" spc="20" dirty="0">
                <a:solidFill>
                  <a:srgbClr val="4471C4"/>
                </a:solidFill>
                <a:latin typeface="Arial"/>
                <a:cs typeface="Arial"/>
              </a:rPr>
              <a:t>Ô</a:t>
            </a:r>
            <a:r>
              <a:rPr sz="2000" dirty="0">
                <a:solidFill>
                  <a:srgbClr val="4471C4"/>
                </a:solidFill>
                <a:latin typeface="Arial"/>
                <a:cs typeface="Arial"/>
              </a:rPr>
              <a:t>	</a:t>
            </a:r>
            <a:r>
              <a:rPr sz="2000" spc="50" dirty="0">
                <a:solidFill>
                  <a:srgbClr val="4471C4"/>
                </a:solidFill>
                <a:latin typeface="Arial"/>
                <a:cs typeface="Arial"/>
              </a:rPr>
              <a:t>RÊ</a:t>
            </a:r>
            <a:endParaRPr sz="2000" dirty="0">
              <a:latin typeface="Arial"/>
              <a:cs typeface="Arial"/>
            </a:endParaRPr>
          </a:p>
          <a:p>
            <a:pPr marR="582930" algn="r">
              <a:lnSpc>
                <a:spcPct val="100000"/>
              </a:lnSpc>
              <a:spcBef>
                <a:spcPts val="1310"/>
              </a:spcBef>
              <a:tabLst>
                <a:tab pos="1934210" algn="l"/>
                <a:tab pos="2915285" algn="l"/>
              </a:tabLst>
            </a:pPr>
            <a:r>
              <a:rPr sz="2150" spc="10" dirty="0">
                <a:solidFill>
                  <a:srgbClr val="EC7C30"/>
                </a:solidFill>
                <a:latin typeface="Arial"/>
                <a:cs typeface="Arial"/>
              </a:rPr>
              <a:t>H</a:t>
            </a:r>
            <a:r>
              <a:rPr sz="2150" spc="15" dirty="0">
                <a:solidFill>
                  <a:srgbClr val="EC7C30"/>
                </a:solidFill>
                <a:latin typeface="Arial"/>
                <a:cs typeface="Arial"/>
              </a:rPr>
              <a:t>Ệ</a:t>
            </a:r>
            <a:r>
              <a:rPr sz="2150" spc="-1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150" spc="100" dirty="0">
                <a:solidFill>
                  <a:srgbClr val="EC7C30"/>
                </a:solidFill>
                <a:latin typeface="Arial"/>
                <a:cs typeface="Arial"/>
              </a:rPr>
              <a:t>T</a:t>
            </a:r>
            <a:r>
              <a:rPr sz="2150" spc="10" dirty="0">
                <a:solidFill>
                  <a:srgbClr val="EC7C30"/>
                </a:solidFill>
                <a:latin typeface="Arial"/>
                <a:cs typeface="Arial"/>
              </a:rPr>
              <a:t>H</a:t>
            </a:r>
            <a:r>
              <a:rPr sz="2150" spc="55" dirty="0">
                <a:solidFill>
                  <a:srgbClr val="EC7C30"/>
                </a:solidFill>
                <a:latin typeface="Arial"/>
                <a:cs typeface="Arial"/>
              </a:rPr>
              <a:t>Ố</a:t>
            </a:r>
            <a:r>
              <a:rPr sz="2150" spc="10" dirty="0">
                <a:solidFill>
                  <a:srgbClr val="EC7C30"/>
                </a:solidFill>
                <a:latin typeface="Arial"/>
                <a:cs typeface="Arial"/>
              </a:rPr>
              <a:t>N</a:t>
            </a:r>
            <a:r>
              <a:rPr sz="2150" spc="20" dirty="0">
                <a:solidFill>
                  <a:srgbClr val="EC7C30"/>
                </a:solidFill>
                <a:latin typeface="Arial"/>
                <a:cs typeface="Arial"/>
              </a:rPr>
              <a:t>G</a:t>
            </a:r>
            <a:r>
              <a:rPr sz="2150" spc="-4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EC7C30"/>
                </a:solidFill>
                <a:latin typeface="Arial"/>
                <a:cs typeface="Arial"/>
              </a:rPr>
              <a:t>1</a:t>
            </a:r>
            <a:r>
              <a:rPr sz="2150" spc="5" dirty="0">
                <a:solidFill>
                  <a:srgbClr val="EC7C30"/>
                </a:solidFill>
                <a:latin typeface="Arial"/>
                <a:cs typeface="Arial"/>
              </a:rPr>
              <a:t>:</a:t>
            </a:r>
            <a:r>
              <a:rPr sz="2150" dirty="0">
                <a:solidFill>
                  <a:srgbClr val="EC7C30"/>
                </a:solidFill>
                <a:latin typeface="Arial"/>
                <a:cs typeface="Arial"/>
              </a:rPr>
              <a:t>	</a:t>
            </a:r>
            <a:r>
              <a:rPr sz="2150" spc="15" dirty="0">
                <a:solidFill>
                  <a:srgbClr val="EC7C30"/>
                </a:solidFill>
                <a:latin typeface="Arial"/>
                <a:cs typeface="Arial"/>
              </a:rPr>
              <a:t>C</a:t>
            </a:r>
            <a:r>
              <a:rPr sz="2150" dirty="0">
                <a:solidFill>
                  <a:srgbClr val="EC7C30"/>
                </a:solidFill>
                <a:latin typeface="Arial"/>
                <a:cs typeface="Arial"/>
              </a:rPr>
              <a:t>	</a:t>
            </a:r>
            <a:r>
              <a:rPr sz="2150" spc="15" dirty="0">
                <a:solidFill>
                  <a:srgbClr val="EC7C30"/>
                </a:solidFill>
                <a:latin typeface="Arial"/>
                <a:cs typeface="Arial"/>
              </a:rPr>
              <a:t>D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342925" y="2839149"/>
            <a:ext cx="418290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1825" algn="l"/>
                <a:tab pos="1794510" algn="l"/>
                <a:tab pos="2185670" algn="l"/>
                <a:tab pos="2995930" algn="l"/>
                <a:tab pos="3395979" algn="l"/>
                <a:tab pos="4091940" algn="l"/>
                <a:tab pos="4549775" algn="l"/>
                <a:tab pos="5360035" algn="l"/>
              </a:tabLst>
            </a:pP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E	</a:t>
            </a:r>
            <a:r>
              <a:rPr sz="2400" dirty="0">
                <a:solidFill>
                  <a:srgbClr val="00AFEF"/>
                </a:solidFill>
                <a:latin typeface="Arial"/>
                <a:cs typeface="Arial"/>
              </a:rPr>
              <a:t>G	G	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400" spc="-1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E	</a:t>
            </a:r>
            <a:r>
              <a:rPr sz="2400" dirty="0">
                <a:solidFill>
                  <a:srgbClr val="00AFEF"/>
                </a:solidFill>
                <a:latin typeface="Arial"/>
                <a:cs typeface="Arial"/>
              </a:rPr>
              <a:t>G	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F	</a:t>
            </a: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E	</a:t>
            </a:r>
            <a:r>
              <a:rPr sz="2400" dirty="0">
                <a:solidFill>
                  <a:srgbClr val="EC7C30"/>
                </a:solidFill>
                <a:latin typeface="Arial"/>
                <a:cs typeface="Arial"/>
              </a:rPr>
              <a:t>D	</a:t>
            </a: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52074" y="4491038"/>
            <a:ext cx="241315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985010" algn="l"/>
                <a:tab pos="2903220" algn="l"/>
              </a:tabLst>
            </a:pPr>
            <a:r>
              <a:rPr sz="2150" spc="-455" dirty="0">
                <a:solidFill>
                  <a:srgbClr val="EC7C30"/>
                </a:solidFill>
                <a:latin typeface="Arial"/>
                <a:cs typeface="Arial"/>
              </a:rPr>
              <a:t>HỆ</a:t>
            </a:r>
            <a:r>
              <a:rPr sz="3600" spc="-682" baseline="-13888" dirty="0">
                <a:solidFill>
                  <a:srgbClr val="00AFEF"/>
                </a:solidFill>
                <a:latin typeface="Arial"/>
                <a:cs typeface="Arial"/>
              </a:rPr>
              <a:t>G</a:t>
            </a:r>
            <a:r>
              <a:rPr sz="2150" spc="-455" dirty="0">
                <a:solidFill>
                  <a:srgbClr val="EC7C30"/>
                </a:solidFill>
                <a:latin typeface="Arial"/>
                <a:cs typeface="Arial"/>
              </a:rPr>
              <a:t>TH</a:t>
            </a:r>
            <a:r>
              <a:rPr sz="3600" spc="-682" baseline="-13888" dirty="0">
                <a:solidFill>
                  <a:srgbClr val="00AFEF"/>
                </a:solidFill>
                <a:latin typeface="Arial"/>
                <a:cs typeface="Arial"/>
              </a:rPr>
              <a:t>G</a:t>
            </a:r>
            <a:r>
              <a:rPr sz="2150" spc="-455" dirty="0">
                <a:solidFill>
                  <a:srgbClr val="EC7C30"/>
                </a:solidFill>
                <a:latin typeface="Arial"/>
                <a:cs typeface="Arial"/>
              </a:rPr>
              <a:t>ỐN</a:t>
            </a:r>
            <a:r>
              <a:rPr sz="3600" spc="-682" baseline="-13888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2150" spc="-455" dirty="0">
                <a:solidFill>
                  <a:srgbClr val="EC7C30"/>
                </a:solidFill>
                <a:latin typeface="Arial"/>
                <a:cs typeface="Arial"/>
              </a:rPr>
              <a:t>G  </a:t>
            </a:r>
            <a:r>
              <a:rPr sz="2150" spc="-31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150" spc="-620" dirty="0">
                <a:solidFill>
                  <a:srgbClr val="EC7C30"/>
                </a:solidFill>
                <a:latin typeface="Arial"/>
                <a:cs typeface="Arial"/>
              </a:rPr>
              <a:t>2</a:t>
            </a:r>
            <a:r>
              <a:rPr sz="3600" spc="-930" baseline="-13888" dirty="0">
                <a:solidFill>
                  <a:srgbClr val="00AFEF"/>
                </a:solidFill>
                <a:latin typeface="Arial"/>
                <a:cs typeface="Arial"/>
              </a:rPr>
              <a:t>G</a:t>
            </a:r>
            <a:r>
              <a:rPr sz="2150" spc="-620" dirty="0">
                <a:solidFill>
                  <a:srgbClr val="EC7C30"/>
                </a:solidFill>
                <a:latin typeface="Arial"/>
                <a:cs typeface="Arial"/>
              </a:rPr>
              <a:t>:	</a:t>
            </a:r>
            <a:r>
              <a:rPr sz="2150" spc="60" dirty="0">
                <a:solidFill>
                  <a:srgbClr val="EC7C30"/>
                </a:solidFill>
                <a:latin typeface="Arial"/>
                <a:cs typeface="Arial"/>
              </a:rPr>
              <a:t>C</a:t>
            </a:r>
            <a:r>
              <a:rPr sz="3600" spc="89" baseline="-13888" dirty="0">
                <a:solidFill>
                  <a:srgbClr val="FFC000"/>
                </a:solidFill>
                <a:latin typeface="Arial"/>
                <a:cs typeface="Arial"/>
              </a:rPr>
              <a:t>E	</a:t>
            </a:r>
            <a:r>
              <a:rPr sz="3600" spc="-922" baseline="-13888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150" spc="-615" dirty="0">
                <a:solidFill>
                  <a:srgbClr val="EC7C30"/>
                </a:solidFill>
                <a:latin typeface="Arial"/>
                <a:cs typeface="Arial"/>
              </a:rPr>
              <a:t>D</a:t>
            </a:r>
            <a:endParaRPr sz="21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942208" y="4565970"/>
            <a:ext cx="171926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274019" y="4491038"/>
            <a:ext cx="915353" cy="1043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012825" algn="l"/>
              </a:tabLst>
            </a:pPr>
            <a:r>
              <a:rPr sz="2150" spc="15" dirty="0">
                <a:solidFill>
                  <a:srgbClr val="EC7C30"/>
                </a:solidFill>
                <a:latin typeface="Arial"/>
                <a:cs typeface="Arial"/>
              </a:rPr>
              <a:t>E</a:t>
            </a:r>
            <a:r>
              <a:rPr sz="2150" spc="-28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3600" baseline="-13888" dirty="0">
                <a:solidFill>
                  <a:srgbClr val="00AFEF"/>
                </a:solidFill>
                <a:latin typeface="Arial"/>
                <a:cs typeface="Arial"/>
              </a:rPr>
              <a:t>G	</a:t>
            </a:r>
            <a:r>
              <a:rPr sz="2150" spc="15" dirty="0">
                <a:solidFill>
                  <a:srgbClr val="EC7C30"/>
                </a:solidFill>
                <a:latin typeface="Arial"/>
                <a:cs typeface="Arial"/>
              </a:rPr>
              <a:t>F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303931" y="4491038"/>
            <a:ext cx="288608" cy="7130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457" baseline="-13888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150" spc="-305" dirty="0">
                <a:solidFill>
                  <a:srgbClr val="EC7C30"/>
                </a:solidFill>
                <a:latin typeface="Arial"/>
                <a:cs typeface="Arial"/>
              </a:rPr>
              <a:t>A</a:t>
            </a:r>
            <a:endParaRPr sz="21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708934" y="4565970"/>
            <a:ext cx="197168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AFEF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246079" y="4565970"/>
            <a:ext cx="18430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324189" y="4565969"/>
            <a:ext cx="877253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87045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	</a:t>
            </a:r>
            <a:r>
              <a:rPr sz="3225" spc="-1095" baseline="15503" dirty="0">
                <a:solidFill>
                  <a:srgbClr val="EC7C30"/>
                </a:solidFill>
                <a:latin typeface="Arial"/>
                <a:cs typeface="Arial"/>
              </a:rPr>
              <a:t>G</a:t>
            </a:r>
            <a:r>
              <a:rPr sz="2400" spc="-73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  <a:p>
            <a:pPr marL="705485">
              <a:lnSpc>
                <a:spcPct val="100000"/>
              </a:lnSpc>
              <a:spcBef>
                <a:spcPts val="50"/>
              </a:spcBef>
            </a:pPr>
            <a:r>
              <a:rPr sz="2400" spc="5" dirty="0">
                <a:solidFill>
                  <a:srgbClr val="6F2F9F"/>
                </a:solidFill>
                <a:latin typeface="Arial"/>
                <a:cs typeface="Arial"/>
              </a:rPr>
              <a:t>(H)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094753" y="4410793"/>
            <a:ext cx="961549" cy="2387192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35"/>
              </a:spcBef>
              <a:tabLst>
                <a:tab pos="832485" algn="l"/>
              </a:tabLst>
            </a:pPr>
            <a:r>
              <a:rPr sz="2150" spc="-65" dirty="0">
                <a:solidFill>
                  <a:srgbClr val="EC7C30"/>
                </a:solidFill>
                <a:latin typeface="Arial"/>
                <a:cs typeface="Arial"/>
              </a:rPr>
              <a:t>H</a:t>
            </a:r>
            <a:r>
              <a:rPr sz="3600" spc="-97" baseline="-13888" dirty="0">
                <a:solidFill>
                  <a:srgbClr val="006FC0"/>
                </a:solidFill>
                <a:latin typeface="Arial"/>
                <a:cs typeface="Arial"/>
              </a:rPr>
              <a:t>A	</a:t>
            </a:r>
            <a:r>
              <a:rPr sz="3600" spc="-22" baseline="-13888" dirty="0">
                <a:solidFill>
                  <a:srgbClr val="6F2F9F"/>
                </a:solidFill>
                <a:latin typeface="Arial"/>
                <a:cs typeface="Arial"/>
              </a:rPr>
              <a:t>B</a:t>
            </a:r>
            <a:r>
              <a:rPr sz="2150" spc="-15" dirty="0">
                <a:solidFill>
                  <a:srgbClr val="EC7C30"/>
                </a:solidFill>
                <a:latin typeface="Arial"/>
                <a:cs typeface="Arial"/>
              </a:rPr>
              <a:t>C</a:t>
            </a:r>
            <a:endParaRPr sz="2150">
              <a:latin typeface="Arial"/>
              <a:cs typeface="Arial"/>
            </a:endParaRPr>
          </a:p>
          <a:p>
            <a:pPr marL="692785">
              <a:lnSpc>
                <a:spcPct val="100000"/>
              </a:lnSpc>
              <a:spcBef>
                <a:spcPts val="635"/>
              </a:spcBef>
            </a:pPr>
            <a:r>
              <a:rPr sz="2400" spc="5" dirty="0">
                <a:solidFill>
                  <a:srgbClr val="6F2F9F"/>
                </a:solidFill>
                <a:latin typeface="Arial"/>
                <a:cs typeface="Arial"/>
              </a:rPr>
              <a:t>(H)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600202" y="228599"/>
            <a:ext cx="7336631" cy="323850"/>
          </a:xfrm>
          <a:custGeom>
            <a:avLst/>
            <a:gdLst/>
            <a:ahLst/>
            <a:cxnLst/>
            <a:rect l="l" t="t" r="r" b="b"/>
            <a:pathLst>
              <a:path w="9782175" h="323850">
                <a:moveTo>
                  <a:pt x="333375" y="0"/>
                </a:moveTo>
                <a:lnTo>
                  <a:pt x="161925" y="0"/>
                </a:lnTo>
                <a:lnTo>
                  <a:pt x="0" y="161925"/>
                </a:lnTo>
                <a:lnTo>
                  <a:pt x="161925" y="323850"/>
                </a:lnTo>
                <a:lnTo>
                  <a:pt x="333375" y="323850"/>
                </a:lnTo>
                <a:lnTo>
                  <a:pt x="171450" y="161925"/>
                </a:lnTo>
                <a:lnTo>
                  <a:pt x="333375" y="0"/>
                </a:lnTo>
                <a:close/>
              </a:path>
              <a:path w="9782175" h="323850">
                <a:moveTo>
                  <a:pt x="9782175" y="161925"/>
                </a:moveTo>
                <a:lnTo>
                  <a:pt x="9620250" y="0"/>
                </a:lnTo>
                <a:lnTo>
                  <a:pt x="9439275" y="0"/>
                </a:lnTo>
                <a:lnTo>
                  <a:pt x="9601200" y="161925"/>
                </a:lnTo>
                <a:lnTo>
                  <a:pt x="9439275" y="323850"/>
                </a:lnTo>
                <a:lnTo>
                  <a:pt x="9620250" y="323850"/>
                </a:lnTo>
                <a:lnTo>
                  <a:pt x="9782175" y="161925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415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279</Words>
  <Application>Microsoft Office PowerPoint</Application>
  <PresentationFormat>On-screen Show (4:3)</PresentationFormat>
  <Paragraphs>69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TIẾNG CHUÔNG VÀ NGỌN CỜ (1985)</vt:lpstr>
      <vt:lpstr>KHỞI ĐỘNG GIỌNG</vt:lpstr>
      <vt:lpstr>Tiếng chuông và ngọn cờ.</vt:lpstr>
      <vt:lpstr>Tiếng chuông và ngọn cờ </vt:lpstr>
      <vt:lpstr>PowerPoint Presentation</vt:lpstr>
      <vt:lpstr>KÍ HIỆU ÂM BẰNG HỆ THỐNG CHỮ CÁI LATIN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2021-10-03T14:05:39Z</dcterms:created>
  <dcterms:modified xsi:type="dcterms:W3CDTF">2021-10-03T14:17:55Z</dcterms:modified>
</cp:coreProperties>
</file>